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7"/>
  </p:notesMasterIdLst>
  <p:handoutMasterIdLst>
    <p:handoutMasterId r:id="rId118"/>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530" r:id="rId40"/>
    <p:sldId id="454" r:id="rId41"/>
    <p:sldId id="455" r:id="rId42"/>
    <p:sldId id="456" r:id="rId43"/>
    <p:sldId id="457" r:id="rId44"/>
    <p:sldId id="458" r:id="rId45"/>
    <p:sldId id="459" r:id="rId46"/>
    <p:sldId id="453" r:id="rId47"/>
    <p:sldId id="386" r:id="rId48"/>
    <p:sldId id="387"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522" r:id="rId66"/>
    <p:sldId id="523" r:id="rId67"/>
    <p:sldId id="524" r:id="rId68"/>
    <p:sldId id="525" r:id="rId69"/>
    <p:sldId id="526"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2" r:id="rId91"/>
    <p:sldId id="493" r:id="rId92"/>
    <p:sldId id="494" r:id="rId93"/>
    <p:sldId id="496" r:id="rId94"/>
    <p:sldId id="497" r:id="rId95"/>
    <p:sldId id="498" r:id="rId96"/>
    <p:sldId id="495" r:id="rId97"/>
    <p:sldId id="499" r:id="rId98"/>
    <p:sldId id="500" r:id="rId99"/>
    <p:sldId id="501" r:id="rId100"/>
    <p:sldId id="477" r:id="rId101"/>
    <p:sldId id="478" r:id="rId102"/>
    <p:sldId id="375" r:id="rId103"/>
    <p:sldId id="376" r:id="rId104"/>
    <p:sldId id="377" r:id="rId105"/>
    <p:sldId id="378" r:id="rId106"/>
    <p:sldId id="379" r:id="rId107"/>
    <p:sldId id="380" r:id="rId108"/>
    <p:sldId id="381" r:id="rId109"/>
    <p:sldId id="382" r:id="rId110"/>
    <p:sldId id="479" r:id="rId111"/>
    <p:sldId id="388" r:id="rId112"/>
    <p:sldId id="502" r:id="rId113"/>
    <p:sldId id="527" r:id="rId114"/>
    <p:sldId id="528" r:id="rId115"/>
    <p:sldId id="529" r:id="rId116"/>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commentAuthors" Target="commentAuthor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29.09.2025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9-29T11:06:29.661"/>
    </inkml:context>
    <inkml:brush xml:id="br0">
      <inkml:brushProperty name="width" value="0.05292" units="cm"/>
      <inkml:brushProperty name="height" value="0.05292" units="cm"/>
      <inkml:brushProperty name="color" value="#FF0000"/>
    </inkml:brush>
  </inkml:definitions>
  <inkml:trace contextRef="#ctx0" brushRef="#br0">12078 4974 0,'13'0'63,"14"13"-48,13 40 1,26 27-1,-53-67 1,106 80 15,-106-67-31,0 0 16,1 1-16,12-14 16,14 40-1,0 13 1,-27-39-1,40 26 1,-14-14 0,1 1-1,-27-27 1,1-13-16,-1 13 16,0 14-1,0-1 16,14-26-15,-27 14 0,26-1 15,-13 0-15,1 0-1</inkml:trace>
  <inkml:trace contextRef="#ctx0" brushRef="#br0" timeOffset="795.87">12766 5450 0,'13'0'16,"-13"27"-1,14-1-15,12 1 16,27 65 0,-27-78-16,-12 12 15,-1-13-15,13 27 16,1-27-1,-14 27 1,0-14 0,-13-12 93,-53-14-78,-39 0-15,12 0 31,41-14-16,12 14 0,1 0 1</inkml:trace>
  <inkml:trace contextRef="#ctx0" brushRef="#br0" timeOffset="2078.33">12435 6337 0,'14'-53'47,"12"40"-32,1-40 1,25-40-1,-25 67 1,-1-27 0,-12 39-16,-1 1 15,13-40 1,-12 27 15,-1 26 141,13 0-141,1 40-15,-14-1 0,40 41-1,-40-54 1,27 80 15,-27-93-15,-13 0 93,-26-13-78</inkml:trace>
  <inkml:trace contextRef="#ctx0" brushRef="#br0" timeOffset="2838.57">12541 6112 0,'13'-13'47,"14"13"-32,13 0 1,13 0 0,13 0-1,0 0 1,-53 0 0</inkml:trace>
  <inkml:trace contextRef="#ctx0" brushRef="#br0" timeOffset="3797.2">12885 6231 0,'0'0'0,"27"0"31,-14 13-15,13 27-1,-26-27 1,14 27-1,-1-27 1,-13 0 0,0 0-1,0 14 1,13-27 0</inkml:trace>
  <inkml:trace contextRef="#ctx0" brushRef="#br0" timeOffset="6291.86">17171 4511 0,'14'0'109,"52"66"-93,-53-39 0,53 39-1,-66-40-15,27 1 16,-14-1 0,0-26-1,0-66 157,-13-26-156,27 52-1,-14 13 1,-13-39 0,13 13-1,0 40 1,-13 0-1,0 0 1,0-27 0,14 13-1,-14 14 32</inkml:trace>
  <inkml:trace contextRef="#ctx0" brushRef="#br0" timeOffset="7249.02">17383 4776 0,'0'-14'15,"0"28"-15,0-41 32,0 14-32,0-13 15,0-1 1,0 1-16,0-27 15,0 0 1,-40-93 0,27 80-1,0-79 1,13-54 0,-26 120-1,-14-106 1,13 132-1,14-53 1,13 26 0,0 14-1,0 40 1,0-1-16,0 1 16,0-40-1,0 53 1,0-1 15</inkml:trace>
  <inkml:trace contextRef="#ctx0" brushRef="#br0" timeOffset="7772.2">17687 4008 0,'0'53'16,"0"-13"-1,0 0 1,0 26-1,0-13-15,0-14 16,0-25 0,0-1-16,0 0 15</inkml:trace>
  <inkml:trace contextRef="#ctx0" brushRef="#br0" timeOffset="9251.31">17648 3969 0,'26'-13'31,"54"-14"0,-54 14-31,-13 13 16,40-13-1,-40 13 1,1 13 31,-1 27-32,0-27-15,-13 0 16,0 0 0,13 14-1,-13-1 1,0-13 0,-26 14-1,13-1 1,-67 1-1,14 12 17,26-39-17,-13 14 1,40-14 0,66 0 140,66 0-125,-66 0-31,0 0 16,26 0-1,-26 13 1,-39-13 0,-1 26 46,0-12-46,0-1-16,1 0 15,-14 27 1,0-27 0,0 0-1,0 0 1,0 1-1,0-1 1,-14-13-16,-12 13 16,13 0-1,-40 1 1,0-1 0,40-13-16,-14 0 15,-52-13 16,26 13-15,26-27 0,-12 1-1,-14-1 17,53 14 108</inkml:trace>
  <inkml:trace contextRef="#ctx0" brushRef="#br0" timeOffset="10600.38">21537 5278 0,'0'67'31,"-26"12"-15,26 40 15,0-53-15,0 0 0,0-52-1,0 25-15,0 133 31,0-66 1,0-53-1,0-27 16</inkml:trace>
  <inkml:trace contextRef="#ctx0" brushRef="#br0" timeOffset="11361.74">21378 5966 0,'27'40'31,"26"53"1,13-1-1,-53-79-16,0 1-15,-13-1 47,14-40 31,12-65-46,-26 26-1,0 52 0,0 1 32,13-26-32</inkml:trace>
  <inkml:trace contextRef="#ctx0" brushRef="#br0" timeOffset="12676.92">22013 5728 0,'-39'0'94,"-27"13"-63,39 27 1,14-40-17,0 27 1,-1-14-1,1 13 1,13-12 0,0 12-1,0-13 1,0 0 0,0 1-16,0 12 15,13-13-15,14 40 16,-1-40-1,-26 1 1,14-1 0,12-13 15,14 13 0,-27-13-15,0 0 46,0 0-46,40-40 0,-13 40-1,-27 0 1,-13-13 265</inkml:trace>
  <inkml:trace contextRef="#ctx0" brushRef="#br0" timeOffset="16244.96">14049 5596 0,'14'0'94,"-14"-13"-47,26 13-16,40 79 0,-13-52 0,-40-27 94,1 0 47,12-53-141,-26 39-31,13 1 16,1 0 0,-1 0-1,-13-14 17,13 27-32,0-13 31,0 13-16,-13-13-15,14 13 16</inkml:trace>
  <inkml:trace contextRef="#ctx0" brushRef="#br0" timeOffset="17803.04">14208 5662 0,'0'-13'62,"0"0"-46,0-27-1,0-13 1,0-40 15,0 67-15,0 13 0,0-40-1,0-27 1,0 67-1,0-26 1,0-1 0,0 27-1,0-14 1,13-26 0,1-26-1,-14 66 1,0-80-1,0 67 1,0-14 0,0 27-1,0-54 1,0 41 0,0-40-1,0 53 1,0-40-1,0 26 1,0-12 0,0 25-1,0-25 1,0 12 0,0 14-16,0-13 31,0 12-16,0 1 17,0-13-17</inkml:trace>
  <inkml:trace contextRef="#ctx0" brushRef="#br0" timeOffset="20359.09">14446 4445 0,'0'26'31,"0"1"-15,0 13 0,0 39-1,0-26 1,0-13 0,0-27-16,0 0 31,0 13 16,0-12-32,13-14 48,14-14-32,-27 1-15,26-13-16,-12-67 15,39 40 17,-53 40-17,13 13 63,13 13-62,-13 27 0,27 26 15,-13-39 0,-14-54 172,-13-145-172,0 132-15,-13-39 0</inkml:trace>
  <inkml:trace contextRef="#ctx0" brushRef="#br0" timeOffset="21055.75">14922 4352 0,'40'0'47,"-27"0"-31,40 0 0,-13 0-1,13 0 1,-40 0-1,53 0 1,-39 0 0</inkml:trace>
  <inkml:trace contextRef="#ctx0" brushRef="#br0" timeOffset="22078.78">15028 4352 0,'0'14'31,"0"25"-15,0 27 0,0 27 15,0-14 0,0-12 0,0-54 32,40-13 46,0 0-62,13 0-16,-14-13 126,-12 13-142</inkml:trace>
  <inkml:trace contextRef="#ctx0" brushRef="#br0" timeOffset="23410.02">15452 4366 0,'0'0'0,"13"0"16,0 0-1,40 0 1,-26 0-1,12 0 1,-12 0 0,12 0-1,-25 0 1,-14 53 140,0-27-140,0 27-1,13-13 1,-13-1 0,26 41-1,-26-67-15,0 13 16,0-12 15,0-1-15,0 0-1,13 0 1,-13 0 0,-26-13 93,-27 0-78,40 0-15,0 0 0,-40 0 15,26 0-16,14 0-15,0 0 16,-27 14 0,27-14-1</inkml:trace>
  <inkml:trace contextRef="#ctx0" brushRef="#br0" timeOffset="25187.95">14182 5821 0,'0'0'0,"13"0"31,0 26-15,14 14 15,-14-14 0,13-12 16,-12-14 31,12-27 32,-13 14-95,-13 0 1,13 0 0,-13-1 62,0 1-63,14 0 1</inkml:trace>
  <inkml:trace contextRef="#ctx0" brushRef="#br0" timeOffset="26373.22">14221 6125 0,'14'0'15,"12"27"17,-13-1-17,-13-13 1,14-13 0,-1 0 30,-13 13-30,13-13 47,0 0-32,0 0-31,1 0 31,-1-26 0,-13 0-15,13 12 78,0-12-63,-13 39 78,-13 0-93,13 1 0,0-1-16</inkml:trace>
  <inkml:trace contextRef="#ctx0" brushRef="#br0" timeOffset="27361.15">14221 6429 0,'0'14'47,"40"39"-15,-40-40-32,13 13 15,-13-13 1,0 1-1,14-14 64,-1 0-48,0-14 0,27-12 0,-27 13-15,-13 0 78</inkml:trace>
  <inkml:trace contextRef="#ctx0" brushRef="#br0" timeOffset="28340.17">14248 6720 0,'26'40'63,"-26"-13"-32,0-14 0,14-13 32,-1 0-16,0 0-16,0-27-15,0 14 15,-13-13-16,14 12 1,-28 14 140,1 0-156</inkml:trace>
  <inkml:trace contextRef="#ctx0" brushRef="#br0" timeOffset="29330.15">14129 7144 0,'0'26'63,"26"14"-47,-26-27-1,13 0 1,1 1 31,-1-14-16,0 0 47,0 0-62,1 0 46,25-67-31,-39 28-15,0 26 0,0-1-1,0 1 48</inkml:trace>
  <inkml:trace contextRef="#ctx0" brushRef="#br0" timeOffset="30335.68">14248 7342 0,'13'27'78,"0"-14"-47,1-13 16,-1 0 0,13 0-16,-13 0 110,1 0-126,-1 0 1,0-27 0,0 1-1,-13 13 1,0-1 15</inkml:trace>
  <inkml:trace contextRef="#ctx0" brushRef="#br0" timeOffset="32752.54">15042 3929 0,'0'0'0,"-40"-26"15,13 12-15,-12 1 32,-54 13-1,40 13-16,0 14 1,0 13 0,0-1-1,-13 14 17,0 53-1,40-40-16,-27 13 17,26 27-1,27-79-15,0 65 15,27 27 0,-14-66 0,0-26-15,14 52 0,12-26-1,-25-40-15,25 27 31,-12-14-15,-14-12 0,13 25-1,14 1 1,13-13 0,53 12 15,-53-26 0,-40 1-15,93 12 15,0-13-15,13 1-1,185-14 1,-132-14 31,-106-65-16,-66 66-31,13-27 16,27-92 15,39 26 0,-26 0 0,-53 80-15,0-40 0,0 26-16,-13-40 15,13 54 1,0 0-1,-26-27 1,12 26 0,-25-26-1,26 40 1,-40-40 0,-66-39 15,13 52 0,13 27 0,-66 13 1,40 0-1,80 13 0,-14-13 0,26 0-15,14 0-16</inkml:trace>
  <inkml:trace contextRef="#ctx0" brushRef="#br0" timeOffset="33883.06">15756 3956 0,'0'0'16,"-27"-146"15,27 106-16,0-132 1,0 119 0,0-39-1,0 65-15,0 1 16,14-67 0,-14 67-1,0-27 1,13 13-16,13-26 15,1-13 1,-27 65-16,40-78 31,-14 52-15,40-26 0,40-27-1,-80 67 1,27-53-1,40 12 1,13 28 0,-53 12-1,53-12 1,-80-1 0,27 13 15</inkml:trace>
  <inkml:trace contextRef="#ctx0" brushRef="#br0" timeOffset="34594.21">16484 2342 0,'0'0'0,"52"0"16,15 26-1,-54-26 1,66 0 15,-66 0 0,-13 13 47,-39 93-46,-1-66-17,14-14 1,-1 14 15</inkml:trace>
  <inkml:trace contextRef="#ctx0" brushRef="#br0" timeOffset="35904.69">17092 1984 0,'0'0'0,"13"0"15,1 0-15,-1 0 16,13 14 0,-26-1-16</inkml:trace>
  <inkml:trace contextRef="#ctx0" brushRef="#br0" timeOffset="37631.12">17092 1958 0,'-13'0'78,"0"0"-62,-1 0 15,1 13-15,0 0 31,0-13-16,13 14 94,0 12-110,0 93 17,0-53-17,0-13 1,0 0 0,0-26-16,0 12 31,0 1-16,0 13 1,0 39 15,0-65-31,0 13 16,0-27 0,0 0-16,0 0 15,0 1 1,0-1-1,0 0 1,13-13 62,0 0-62,14 0 15,-14 0-15,0 0 15,0 0 0,14 0-15,-27-26 78,13-14-79</inkml:trace>
  <inkml:trace contextRef="#ctx0" brushRef="#br0" timeOffset="38596.18">17317 2315 0,'0'53'31,"0"0"1,0-13-1,40-14 0,-27-13-15,13-13-1,-12 0 1,-1 0-16,13 0 16,27 0-1,-13-13 1,-14-13 0,-12-1-16,12 27 15,0-66 1,-12 53-1,12-80 1,-13 67 0,-13-27-1,-26 26 1,-27-12 15,13 25 0,14 14 32,-67 14-47,80-1-1,-40 0 1,40 0 31,13 93-16,0-79-31,0-1 31</inkml:trace>
  <inkml:trace contextRef="#ctx0" brushRef="#br0" timeOffset="39074.86">17873 2342 0,'0'39'32,"0"-12"-17,0 12 1,0-12 0,0-1 15,0 1 0,13-14-15</inkml:trace>
  <inkml:trace contextRef="#ctx0" brushRef="#br0" timeOffset="39815.54">18018 2381 0,'13'-13'15,"-26"26"-15,40-52 16,12-1 0,1-13-1,-27 26 1,53-52-1,-39 39 1,-1 14 0,-13 13 15,-13 0 0,0 26 63,40 172-63,-40-119-15,0-39-1,0-14-15,0 13 16,0-13 15</inkml:trace>
  <inkml:trace contextRef="#ctx0" brushRef="#br0" timeOffset="41077.03">18455 1971 0,'53'0'31,"-40"0"-15,93 0 15,-93 0-31,0-13 31,-13 26 94,27 119-93,-27-39-17,0-40 1,13 0-1,-13 0 1,13 0 15,-13 0 1,0-14-1,0 1 47,0 13-47,0-40-15,-26-13 124,12 13-124,-12-13 0,-27 14-1,-13-14 1,0 0 0,13 0-1,26 0 32</inkml:trace>
  <inkml:trace contextRef="#ctx0" brushRef="#br0" timeOffset="42127.05">19248 2514 0,'0'26'32,"0"14"-17,-26 158 16,0-171-15,12-14 15,1-13-15</inkml:trace>
  <inkml:trace contextRef="#ctx0" brushRef="#br0" timeOffset="42827.08">19698 2143 0,'0'0'0,"13"-13"15,14 13 1,-14 0 0,14 0 15,-1 0 0</inkml:trace>
  <inkml:trace contextRef="#ctx0" brushRef="#br0" timeOffset="43684.35">19632 2302 0,'27'92'31,"-54"-184"-31,54 224 16,-27-105-16,0-14 16,0 27-1,0-27 1,0 26 15,-14-12-15,14-14-1,40-13 204,26 0-188,-39 13 1,-14-13 77,0 0-109</inkml:trace>
  <inkml:trace contextRef="#ctx0" brushRef="#br0" timeOffset="44116.75">19910 2421 0,'13'0'16,"14"0"15,-14-13 0,26 13 0,-25 0-15,39 0 0,0 0-1</inkml:trace>
  <inkml:trace contextRef="#ctx0" brushRef="#br0" timeOffset="44813.99">20214 2434 0,'0'0'0,"13"-40"31,14 1 1,-14 12-17,40-39 1,-27 26 0,-12 27-1,-14 0 1,0 26 93,0 0-93,0 67-1,0-54 1,0-12-16,0 25 16,0-26-1,0 1-15,13 25 32,-13-25 46</inkml:trace>
  <inkml:trace contextRef="#ctx0" brushRef="#br0" timeOffset="45200.1">20571 2408 0,'0'0'0,"0"106"31,0-93-15,0 0-1</inkml:trace>
  <inkml:trace contextRef="#ctx0" brushRef="#br0" timeOffset="45794.06">20730 2447 0,'27'-13'32,"-54"26"-32,54-39 15,-14 13-15,0-1 16,80-105 15,-14 66 0,-79 93 63,0 66-63,0-66-15,0 26 0,0-40-1,0-12 1</inkml:trace>
  <inkml:trace contextRef="#ctx0" brushRef="#br0" timeOffset="46240.14">20849 2514 0,'13'0'47,"1"0"-32,-1 0-15,13 0 16,-12 0 0,12-14-1</inkml:trace>
  <inkml:trace contextRef="#ctx0" brushRef="#br0" timeOffset="46968.1">20360 2487 0,'0'0'0,"13"0"47,13 0 0,14 0-16,-27 0-15,1 0 15</inkml:trace>
  <inkml:trace contextRef="#ctx0" brushRef="#br0" timeOffset="48080.08">21193 2103 0,'27'0'32,"12"14"-1,-26-14 0,-13 26 63,40 53-63,-40-39-15,13 0-1,-13 0-15,14 26 16,-1 13 0,-13-52-1,13-27 16,-26 13 63,-80 40-63,54-40-31,-14 0 16,-27 0 0,27 1-1,53-28 95</inkml:trace>
  <inkml:trace contextRef="#ctx0" brushRef="#br0" timeOffset="48761.84">21656 2408 0,'0'39'16,"-40"28"30,1-15-30,26-12-16,-14-13 16,14-1 15,13-13-15,-13-13-1</inkml:trace>
  <inkml:trace contextRef="#ctx0" brushRef="#br0" timeOffset="49828.7">22344 2249 0,'0'0'0,"0"40"16,-13 52 15,13-65-16,-13 39 1,13-106 93,0 27-93,13-53 0</inkml:trace>
  <inkml:trace contextRef="#ctx0" brushRef="#br0" timeOffset="50378.11">22344 2130 0,'0'0'15,"27"26"1,-14 14 0,26 13-1,1-13 1,-13-1-1,-14-25 1,0-14 0,0 13 46,0-26 1,1-27-32,-14 0-15,0-66 15,0 80-16,26 26 64,1 13-79</inkml:trace>
  <inkml:trace contextRef="#ctx0" brushRef="#br0" timeOffset="50814.39">22807 2103 0,'0'0'0,"-119"146"47,93 119-31,26-226 0,39 27-1,-26-66 1,1 27-1</inkml:trace>
  <inkml:trace contextRef="#ctx0" brushRef="#br0" timeOffset="60513.18">23006 2368 0,'13'0'78,"-13"-13"-78,13 13 16,13 0 0,1 0-16,-1 13 15,-12 0 1,-1 0 0,13 14-1,-26-14 1,0 14-1,14-14 1,-14 13 0,0 14-1,-27-27 1,1 0 0,-1 1-1,14-14-15,-40 0 31,40 0-15,-14-40 0,14 0-1,-13-52 17,26 12-17,0 67 1,0-13-1,13-1 1,27-13 0,26 14-1,-13-14 1,-14 14 0,-25 13-1,-1 13 1,0 0 15</inkml:trace>
  <inkml:trace contextRef="#ctx0" brushRef="#br0" timeOffset="61029.28">23376 2302 0,'0'-13'15,"13"13"1,0 0 0,14-14-1,-14 14 1,14 0-1,-14 0 17,0 0-1</inkml:trace>
  <inkml:trace contextRef="#ctx0" brushRef="#br0" timeOffset="61498.23">23402 2381 0,'0'0'0,"14"0"31,12-13 1,1 13-1,-27-13 0,13 13 0,0-13-15</inkml:trace>
  <inkml:trace contextRef="#ctx0" brushRef="#br0" timeOffset="62248.7">23667 2381 0,'13'-13'31,"-26"26"-31,26-39 0,14-27 31,26-53 0,-14 53-15,1-13 15,-40 53-15,0 52 78,0 1-79,0 79 16,0-26 1,0-40-17,13-40 17,-13 0-17,0 0 16</inkml:trace>
  <inkml:trace contextRef="#ctx0" brushRef="#br0" timeOffset="62669.1">24117 2368 0,'0'0'0,"0"40"16,0-14-1,0 1 1,0 39-1,0-13 1,0-40-16,0 27 16</inkml:trace>
  <inkml:trace contextRef="#ctx0" brushRef="#br0" timeOffset="63952.51">24474 2289 0,'0'0'0,"-13"26"16,0-13-16,13 14 16,0 26-1,-14 0 1,14-40 0,0 13-1,14 1 1,12-14 15,0-13-15,-12 0-1,12-13 17,40-53-17,-53 39 1,27-26-1,-27 40 1,1-40 0,-14 0-1,0 40 1,-40-53 0,0 39-1,40 14 1,-13 13 31,0 0-32,-27 13 1,27 14 0,0-27-1,-1 53 16,41-27-15,13 1 0,-1-27-16,-12 0 0</inkml:trace>
  <inkml:trace contextRef="#ctx0" brushRef="#br0" timeOffset="64390.24">24778 2051 0,'133'198'31,"-266"-396"-31,318 502 0,-145-172 15,0 172 1,-40-211 0,-53-53-1,13-14 1,-145 1 0,119-27-16,26 0 15,14 0 1</inkml:trace>
  <inkml:trace contextRef="#ctx0" brushRef="#br0" timeOffset="72559.37">17912 1521 0,'-53'-26'62,"0"26"-46,-211 0 15,-67 0 0,146 13 0,145 14-15,-13 52 15,14 0 1,-1-26-17,-39 66 16,12-13 1,28 0-1,39-53-15,0 92 15,0-78-16,13 38 17,-13-78-32,53 39 31,13 27-15,0-40-1,-39-40 1,39 26-1,-13 14 1,-27-39-16,1-14 16,-1 13-1,212 27 17,-92-14-17,-14-13 1,-92 0-1,13 1 1,-27-14-16,-13 0 16,80 13-1,-53-13 1,52 0 0,-39 0-1,0 0 1,-13 0-1,92 0 17,-79 0-32,92 0 31,-25-27 0,-28-12-15,14-54 15,-80 67-15,-26 12-1,80-52 1,12-13 15,-39 0 0,-39 65-15,-1-39 0,-13 14-1,0-14 1,0-27 15,-13 54-31,13 13 16,-67-80-1,28 40 17,12 27-17,1-14-15,-54 0 16,67 27 0,-53-13-1,-53-14 1,-13 14-1,-54 26 1,-25 0 15,-27 0 1,198 0-17,-13 0 1,-13 0-1,53 0 1,-40 0 0,13 0-1,-66 0 17,80 0-17</inkml:trace>
  <inkml:trace contextRef="#ctx0" brushRef="#br0" timeOffset="76653.14">11867 3612 0,'26'0'16,"0"0"-1,1 0 1,13 0-1,13 0 1,-14 0 0,14 0-16,0 0 15,66 0-15,-66 0 16,0 0 0,0 0-1,-40 0-15,14 0 16,264 0 15,-212 0-15,212 0-1,-132 0 1,-106 0 0,0 0-16,-27 0 15,40 0 1,-39 0-1,303 0 17,-250 0-17,105 0 1,80 13 0,-173-13-1,54 0 1,-27 0-1,53 0 1,0 0 0,0 0 15,-119 0-15,0 0-16,79 0 15,-79 0 1,66 0-1,92 0 1,-131 0 0,118 0-1,-92 0 1,0 0 0,-40 0-1,80 0 1,-41 0-1,15 0 1,-41 0 0,27 0-1,0 0 1,13 0 0,0 0-1,13 0 1,27 0-1,-14 0 17,-92 0-17,13 0 32,40-13-31,0 13 15,-80 0-15,1 0-1,92 0 1</inkml:trace>
  <inkml:trace contextRef="#ctx0" brushRef="#br0" timeOffset="77739.89">18137 3466 0,'40'-13'31,"39"26"0,-39-13-15,0 26 0,-14-26-1,1 14 1,105 25 15,-106-25-15,1-14-1,-27 13 142,-13 13-142,-14-12 1,-13-1 0,-13 26-1,27-39 1,-80 27 15,-13-1 0,106-26-15,-14 0 0</inkml:trace>
  <inkml:trace contextRef="#ctx0" brushRef="#br0" timeOffset="78476.89">19394 3572 0,'0'0'0,"26"53"16,1 145-1,-14-118 1,0-27-16,-13-14 16,0 27-1,14-66 16,-14-13 32</inkml:trace>
  <inkml:trace contextRef="#ctx0" brushRef="#br0" timeOffset="79181.33">19420 3598 0,'40'0'94,"-13"0"-78,12 0-16,27 0 15,-39 0 1,-14 0-1,-13 14 48,0-1-47,0 0-1,0 0-15,0 0 16,0 1-1,-13-1-15,-14-13 16,1 0 0,-1 0-16,-39 0 15,40 0 1,13 0 0,-14-13-1,1-1 1,13-12-1,-1 26-15,1-13 16</inkml:trace>
  <inkml:trace contextRef="#ctx0" brushRef="#br0" timeOffset="79768.84">19751 3532 0,'0'0'0,"40"80"32,-40-54-17,13-26 32,14-26 31,39-27-47,-40 53 1,27 0 30,-27 0-62</inkml:trace>
  <inkml:trace contextRef="#ctx0" brushRef="#br0" timeOffset="80350.58">20095 3585 0,'0'27'31,"0"-54"-31,0 106 16,40-65 15,-14-14 0,1 0 1,12-27 15,-25 14-47,-14 0 0,0 0 31,0-27-16,-67 13 17,41 27-17,0 0 1,12 0 0,1 0-1,13 14 16,0-1 1</inkml:trace>
  <inkml:trace contextRef="#ctx0" brushRef="#br0" timeOffset="80741.91">20386 3598 0,'0'0'0,"0"53"16,0-26 0,-13 65-1,13-65 1,0-14 0,0 0-1,-13-13 63,-1-106-46</inkml:trace>
  <inkml:trace contextRef="#ctx0" brushRef="#br0" timeOffset="81252.5">20333 3532 0,'27'0'31,"26"0"-16,0 0 1,-27 0 0,27 0-1,-40 0 1,-13 13 46,0 54-30,0-41-1,-13-26 0,0 0 0,-14 0 1</inkml:trace>
  <inkml:trace contextRef="#ctx0" brushRef="#br0" timeOffset="82115.24">20770 3545 0,'0'0'0,"-13"0"16,-67 0-1,54 0 1,-40 0 0,66 14-1,0 12 1,0-13-1,13 40 1,0-40 0,0 1-1,40-1 1,-13-13 0,26-13 15,-66-14-16,13 14 1,-13-13 0,0 12-1,13 14 79,-13 14-78,14-1-1,-1 13 1,0-26 78,27-13-79,-14 0 1,1 0 0</inkml:trace>
  <inkml:trace contextRef="#ctx0" brushRef="#br0" timeOffset="82899.89">20955 3559 0,'0'13'16,"0"27"-1,0-27 1,0 13-16,0-13 16,26-13 15,-12 0 0,39-13 0,-40-53 1,-40 0-1,14 106 31,13-27-46,-13 13-16,13-12 16,0 65-1,26 146 1,1 13 15,-1-159 0,-65-65 1,25-14-32,-105-40 31,-39-92 0,158 118-31,13-52 31,159-13 1,-119 66-32,66-40 31,-93 53 0,1 0-15</inkml:trace>
  <inkml:trace contextRef="#ctx0" brushRef="#br0" timeOffset="83707.97">21339 3585 0,'-27'0'15,"54"0"-15,-67 0 32,27 0-17,-67 53 16,27 40 1,53-54-1,14-39 0,-1 0 0,93-79 1,-40 0-17,-53 79 17,14 39 46,-1 1-47,-13-40 47,80-40-47</inkml:trace>
  <inkml:trace contextRef="#ctx0" brushRef="#br0" timeOffset="84532.24">21603 3572 0,'-39'0'31,"-41"53"-15,67-40 0,0 13-1,13-12 1,-14-1-1,14 0-15,14 14 32,-1-1-32,0-26 15,14 0 1,-14 0 0,40-13-1,-27 0 1,14-27-1,-14 27 1,-26-14 0,14 27-1,-14 13 95,13 40-95,-13-26-15,0 39 16,0 119 15,0-145-15,0-14-16,0 1 31,0-40 47,0-212-47</inkml:trace>
  <inkml:trace contextRef="#ctx0" brushRef="#br0" timeOffset="84896.82">21709 3519 0,'27'0'125,"25"-13"-110,-25 13-15</inkml:trace>
  <inkml:trace contextRef="#ctx0" brushRef="#br0" timeOffset="85872.44">21934 3651 0,'-40'13'32,"-39"54"-1,79-54-15,0 13-1,0 1 16,13-27 1,14-27-1,39-92 0,-53 106-15,-13 0-1,26 39 189,93 27-173,344 13-16,-330-66 17,-146 0-1,-1-13-15,1 13-16</inkml:trace>
  <inkml:trace contextRef="#ctx0" brushRef="#br0" timeOffset="113685.03">11867 3585 0,'0'40'94,"0"66"-63,0-53 0,0-40-15</inkml:trace>
  <inkml:trace contextRef="#ctx0" brushRef="#br0" timeOffset="117121.1">9684 939 0,'13'13'78,"0"80"-47,-13-66-31,0 131 32,0-12-1,0-120-31,0 1 31,0-14 0,0-39 1</inkml:trace>
  <inkml:trace contextRef="#ctx0" brushRef="#br0" timeOffset="118344.56">9644 1045 0,'40'-40'31,"-80"80"-31,119-80 16,-12 40-1,-28 0 1,1 0-1,13 14 1,26 65 31,-66-79-31,-13 13-16,0 0 15,0 27 1,0-27-1,-66 54 17,27-54-32,-41-13 15,-78 0 1,131 0-16,14 0 31,26 0 47,80-27-46,12 27-17,-52 0 16,-26 14 1,-27-1-17,13 0 1,0 27 15,-13 13-15,-13-27 15,-93 40 0,40-26 1,-53-14-1,13-26 0,80 0 0,13-26-15,-14-14 0,14-26 15,13 53-31,0 0 15,13-14 1,40 14 0,40 13-1,-1 0-15</inkml:trace>
  <inkml:trace contextRef="#ctx0" brushRef="#br0" timeOffset="119151.35">10385 1323 0,'13'0'31,"14"0"-15,52 0 15,-53 0-16,54 0 1,12 0 0,-65 0-16,39 0 31,-40 0-15</inkml:trace>
  <inkml:trace contextRef="#ctx0" brushRef="#br0" timeOffset="119911.12">10689 1164 0,'40'0'16,"13"27"15,26 26-15,-66-40-16,80 40 31,-93-40-16,13-13 1,0 13 15,-26 0 47,-40 40-46,0-39-17,40-1 1,-13-13 0,12 13-16,-12 0 15,-53 0 1,105-13 124</inkml:trace>
  <inkml:trace contextRef="#ctx0" brushRef="#br0" timeOffset="120782.12">11880 1111 0,'0'-79'47,"0"52"-32,-40-12 1,14-14 0,-27 13-1,26 40 1,1-26-1,13 26 64,-67 158-48,41-12-16,-1-1 1,40-65 0,0 105-1,0 13 1,0-145 0,26 27-1,-26-41-15,14-12 16,-1-27-1,-13 13-15,-13-13 79,-1-26-64,14-27 1,0 40-16</inkml:trace>
  <inkml:trace contextRef="#ctx0" brushRef="#br0" timeOffset="121342.6">11417 1508 0,'13'-13'31,"-26"26"-31,52-26 16,1 13-1,-13 0 1,-1 0-16,-13 0 16,1 0-16,25 0 15,-12 0 17,-14 0 61</inkml:trace>
  <inkml:trace contextRef="#ctx0" brushRef="#br0" timeOffset="122106.44">11800 1680 0,'0'-40'31,"40"-65"-16,-13 91 1,12-39 0,-12 1-1,12 12 1,1-13 0,-40 40 15,13 13 63,14 53-63,-14 105 0,13-78 0,-26-67-31,0 0 32,-13-39 46,13-1-63,-13 14-15</inkml:trace>
  <inkml:trace contextRef="#ctx0" brushRef="#br0" timeOffset="122739.95">11867 1429 0,'26'0'31,"0"0"-15,14 0-1,-13 0 1,12 13 0,27 0 15,-39-13-16,-14 0 48,14 13-32,-14-13 0,0 0 32,14-26-47</inkml:trace>
  <inkml:trace contextRef="#ctx0" brushRef="#br0" timeOffset="123376.74">12515 926 0,'-40'26'15,"80"-52"-15,-106 92 16,39-39-1,-13 52 1,14 27 0,-27 79-1,53-132 1,0 93 0,13-120-1,40 40 1,0-26-1,-13-27 17,-27-13 15,14-40-32</inkml:trace>
  <inkml:trace contextRef="#ctx0" brushRef="#br0" timeOffset="124045.8">12766 1019 0,'27'0'15,"-54"0"-15,67 0 16,39 0 15,173 0 0,-186 0-31,-13 0 16,26 0 0</inkml:trace>
  <inkml:trace contextRef="#ctx0" brushRef="#br0" timeOffset="125703.34">12832 1032 0,'14'13'15,"12"14"-15,-13 12 16,80 54 15,-67-80-31,40 27 16,-52-40 0,-1 13-16,0 0 15,-26 14 95,-14-1-95,-39 1 1,0-1-1,0 14 1,40-14-16,-1-13 31,14 14 47,0-14-62,-1 0 0,28-13 77,-1 0-77,53 0 0,40 0-1,92 0 1,-132 0 0,53 0-1,-92 0 1,-27 14 140</inkml:trace>
  <inkml:trace contextRef="#ctx0" brushRef="#br0" timeOffset="126468.77">12991 1667 0,'0'26'47,"0"-12"-15,0-1-17,0 13-15,0 14 31,0-27-15,0 14 0,13-27 31,1 0-16,-14-40 31,0 27-62</inkml:trace>
  <inkml:trace contextRef="#ctx0" brushRef="#br0" timeOffset="127112.48">13070 1614 0,'0'0'0</inkml:trace>
  <inkml:trace contextRef="#ctx0" brushRef="#br0" timeOffset="127642.15">13282 1720 0,'13'26'47,"-13"67"-16,0-14 1,-13-79 46,0 0-47,-14 0 0,27-26-15</inkml:trace>
  <inkml:trace contextRef="#ctx0" brushRef="#br0" timeOffset="128280.6">13335 1627 0,'13'0'109</inkml:trace>
  <inkml:trace contextRef="#ctx0" brushRef="#br0" timeOffset="129580.69">13811 1217 0,'0'106'32,"0"-40"-1,0-13-15,0 0-1,13-53 95,14 0-79,-14-27-16,27-25 1,-27 25 0,0 27-1,27 0 63,-14 13-62,67 53 15,-80-79 141,1-40-156,-14 27-1,13-14 1,-13 0-16,0 14 16,0 13-16,0 0 15,0-14 1</inkml:trace>
  <inkml:trace contextRef="#ctx0" brushRef="#br0" timeOffset="130232.04">14248 1416 0,'0'66'62,"0"-53"-46,13 27-1,27-14 17,-27-26 46,0 0-47,0-40 0,-13 14-15</inkml:trace>
  <inkml:trace contextRef="#ctx0" brushRef="#br0" timeOffset="130738.98">14288 1270 0,'13'13'125</inkml:trace>
  <inkml:trace contextRef="#ctx0" brushRef="#br0" timeOffset="131867.63">14499 1548 0,'13'-27'31,"1"-12"-15,-1-27 15,13 13-31,-26 26 16,14 1 0,25-1-1,-26 1 1,1-1-1,-14 1 1,13 13 0,13 26 140,14 106-109,13 0-16,-40-106-31,14 27 16,-27-27-1,13 0 1,13 27 0,-26-27 15,-13-26 63</inkml:trace>
  <inkml:trace contextRef="#ctx0" brushRef="#br0" timeOffset="132423.64">14579 1389 0,'0'0'0,"13"0"31,0 0 1,0 0-17,14 0 1,26 0 15,-27 0-15,53 0-1</inkml:trace>
  <inkml:trace contextRef="#ctx0" brushRef="#br0" timeOffset="133133.75">15094 1402 0,'0'27'31,"0"-14"-15,0 13 0,0 41-1,0-41 1,0 1-16,-13 25 16,0-38-1,0-1 16,0-13-15,-1 0 15,1 0-15,0 0-16,-14 0 16,1-40-1</inkml:trace>
  <inkml:trace contextRef="#ctx0" brushRef="#br0" timeOffset="133543.07">15055 1230 0,'13'-13'16,"0"13"77</inkml:trace>
  <inkml:trace contextRef="#ctx0" brushRef="#br0" timeOffset="137372.88">15359 767 0,'13'0'218,"27"27"-108,0 26-79,-14-14 0,1-12-15,-14-27-1,0 26 1,0-13 0,-13 1-1,14 12 1,-1 14 0,-13-14-1,13 54 1,0-14 15,-13-40-15,0 14-1,0 13 1,0 0 0,0-40-1,0 27 1,0-14-1,0 1 1,0 26 0,0-40-1,-13 40 1,13 0 0,-26 13-1,26-40-15,-27 27 31,-13-13-15,14-14 0,-1 27-1,1-13 1,13-14 0,-27 14-1,14-13 1,-14 12-1,-53 14 1,80-53 156,13-13-156</inkml:trace>
  <inkml:trace contextRef="#ctx0" brushRef="#br0" timeOffset="152263.94">12409 728 0,'53'-14'46,"39"14"-14,-39-13-32,93 0 15,39 13 1,-26 0 0,-40 0-1,13-13 1,-26 13-1,26 0 1,14 0 0,-80 0-1,159 0 1,0 0 15,-93 0-15,-66 0-16,146 0 15,-133 0 1,226 0 0,-200 0-1,120-14 1,-106 1 0,344 0-1,-66 13 16,-344 0-15,0 0 0,-40-13-1</inkml:trace>
  <inkml:trace contextRef="#ctx0" brushRef="#br0" timeOffset="152973.32">16404 542 0,'13'0'63,"40"27"-32,-39-14 0,-14 0 32,26 27-32,-26-27 0,0 14-15,-66 12 15,53-39-15,-67 14 0,41-14-1,12 0 1,1 13-1</inkml:trace>
  <inkml:trace contextRef="#ctx0" brushRef="#br0" timeOffset="154001.78">17132 542 0,'-13'0'16,"-27"0"-1,13 0 1,-52 0-1,53 0 1,-27 0 0,26 0-1,40 27 79,14-27-78,26 40-1,0-1 1,-27-26-16,-13 1 16,40 12-1,-53-13 79,-39 14-63,-14-27-15,26 0-1,-12 0 1,12-13 0,27-1 46</inkml:trace>
  <inkml:trace contextRef="#ctx0" brushRef="#br0" timeOffset="154423.03">17423 569 0,'0'13'15,"-13"27"1,-1-14 0,14 1-1,-13-27 79</inkml:trace>
  <inkml:trace contextRef="#ctx0" brushRef="#br0" timeOffset="154722.47">17489 410 0</inkml:trace>
  <inkml:trace contextRef="#ctx0" brushRef="#br0" timeOffset="155651.17">17648 503 0,'-66'39'32,"132"-78"-32,-225 158 31,146-80 0,26-39 16,0 0-16,14-26-15,52-40-1,-79 39 17,13 41 61,0 78-61,1 1-1,-14-67-15,0-12-1,0-1 1,-40-13 31,-13 0-16,27-13-31,-41-54 31,54 28-31</inkml:trace>
  <inkml:trace contextRef="#ctx0" brushRef="#br0" timeOffset="156691.23">17754 529 0,'0'0'16,"26"93"15,-26-67-15,13-26-1,0-26 48,40-93-32,14 92 0,-41 93 32,0 14-32,-12-27 0,-14-67 32,13-12-48,27-14 1,-27 14 0,0 13-16,-13-1 15,13 14 48,-13 67-32,0-54-15,0 0 15,14-13 31,12-13-46,-13 13-16</inkml:trace>
  <inkml:trace contextRef="#ctx0" brushRef="#br0" timeOffset="157495.59">18336 542 0,'-14'0'31,"14"27"-15,-13-14 0,13 27-1,13-40 63,1 0-46,-1 0-17,-13-27 1,13 1 15,-13-1-15,0 14-1,-79 0 79,65 13-78,-12 0-1,13 0 1,13 26 47,26-12-63</inkml:trace>
  <inkml:trace contextRef="#ctx0" brushRef="#br0" timeOffset="158393.85">18534 542 0,'0'27'313,"0"39"-282,0-53 0,0-66 47</inkml:trace>
  <inkml:trace contextRef="#ctx0" brushRef="#br0" timeOffset="158686.47">18574 357 0,'0'-13'78,"13"26"-31</inkml:trace>
  <inkml:trace contextRef="#ctx0" brushRef="#br0" timeOffset="159427.09">18706 529 0,'0'13'31,"-26"67"-15,12-41 15,14-12-15,14-27 15,-1 0 0,0-27 1,0 1-17,14-14 1,-27 27 0,0 0 15,-27 0 16,1-1-32,-1 14 1,14 0 0</inkml:trace>
  <inkml:trace contextRef="#ctx0" brushRef="#br0" timeOffset="159980.62">18825 344 0,'-26'93'47,"12"-27"-31,1 40 15,13-93-15,27-13 77,-14-27-77,13 14-16</inkml:trace>
  <inkml:trace contextRef="#ctx0" brushRef="#br0" timeOffset="160365.82">19248 648 0,'0'0'0,"0"106"31,0-27-15,0-52 0,-13-27-1</inkml:trace>
  <inkml:trace contextRef="#ctx0" brushRef="#br0" timeOffset="162571.49">19910 384 0,'0'0'0,"0"119"31,13-93-31,-13-13 16,13 93 15,-13-79 1,0-14 30,0 0-46</inkml:trace>
  <inkml:trace contextRef="#ctx0" brushRef="#br0" timeOffset="163077.47">19844 529 0,'53'13'31,"-106"-26"-31,172 26 16,-93-13 0,1 0-1</inkml:trace>
  <inkml:trace contextRef="#ctx0" brushRef="#br0" timeOffset="164375.03">20360 516 0,'0'0'0,"-119"0"47,105 0-31,14 13 15,-26 40 0,26 13 1,0-53-1,26-13 0,54-13-15,-54-13-1,14 13 1,26-67 0,-53 54-1,1-1 1,-14 14-16,0 26 62,13 27-46,-13 0 0,26 39-1,-26-39 1,13-40-16,14-14 109,-14-12-93,27-27 0,0 0-1,-14 27 1,0 65 78,-12-25-79,-1 12 1,-13 1-1,0-14 1,0 0 109,0-39-47</inkml:trace>
  <inkml:trace contextRef="#ctx0" brushRef="#br0" timeOffset="166250.39">20770 582 0,'0'-13'31,"0"-14"-15,13 27 0,0-13 15,0-13-15,1 12 15,-1 14-16,0 0 79,27 53-63,-40-26-15,26-14 0,-26 0 15,0 27 0,0-66 79,27 12-95</inkml:trace>
  <inkml:trace contextRef="#ctx0" brushRef="#br0" timeOffset="167023.32">21061 384 0,'0'0'0,"0"13"16,0 53 0,0 0-1,0-26 16,0-53 63,0-1-78,13-12-1,14-1 1,-14 14 0,0 13-1,0 0 48,27 53-16,-14-13-32,-26-27 32,0 0-16,0 1-15,0-28 78</inkml:trace>
  <inkml:trace contextRef="#ctx0" brushRef="#br0" timeOffset="167621.42">21458 675 0,'0'39'31,"-40"54"0,14-53-15,26-27-1,-14 0 1,1-13 0</inkml:trace>
  <inkml:trace contextRef="#ctx0" brushRef="#br0" timeOffset="169032.77">21881 741 0,'13'0'31,"1"-13"63,38 13-79</inkml:trace>
  <inkml:trace contextRef="#ctx0" brushRef="#br0" timeOffset="169318.23">22119 714 0,'13'0'94</inkml:trace>
  <inkml:trace contextRef="#ctx0" brushRef="#br0" timeOffset="169605.58">22278 714 0,'13'0'94,"40"0"-94</inkml:trace>
  <inkml:trace contextRef="#ctx0" brushRef="#br0" timeOffset="169864.88">22714 714 0</inkml:trace>
  <inkml:trace contextRef="#ctx0" brushRef="#br0" timeOffset="-205385.74">79 1124 0</inkml:trace>
  <inkml:trace contextRef="#ctx0" brushRef="#br0" timeOffset="-202367.81">14168 4075 0,'27'13'78,"26"53"-47,-40-40-15,14 1-1,-14-1 1,26-39 140,-39-13-140,27-40 0,-1 39-1,-12-13 1,-1 40-16,13-39 15,-13 12 1,1 27-16</inkml:trace>
  <inkml:trace contextRef="#ctx0" brushRef="#br0" timeOffset="-190578.21">20532 12025 0,'-40'0'63,"-145"0"-32,119 0-16,-212 14 17,225-14-32,-146 0 31,54 0-15,79 0-16,-133 0 31,-39 0 0,53 0 0,-119 13 1,211-13-32,1 0 15,-80 0 1,79 0-16,0 0 15,-171 0 1,105 0 0,-13 0-1,93 0 1,-93 0 0,-106 0-1,212 0 1,-133 0-1,133 0 1,-79 0 0,-1 0-1,-26 13 17,27-13-1,-120 0 0,-26 0 0,172 0-15,-53 0 15,-40 0 0,-79 0-15,53 13 31,93 0-31,78-13 15,120 0 94,53 0-110</inkml:trace>
  <inkml:trace contextRef="#ctx0" brushRef="#br0" timeOffset="-189623">14658 11840 0,'-13'0'31,"-80"13"0,-26 1-15,66-14-1,-225 39 1,212-26 0,-132 27-1,171-13 1,14-14-1,13 0 79,53 0-63,-27 1-15,54 25 0,92-26-1,-119 1 1,-14-1 0,-25-13 15,25 26 31,27 27-46,1 0 0,-28-53-1,-12 13 1,-27-26 93</inkml:trace>
  <inkml:trace contextRef="#ctx0" brushRef="#br0" timeOffset="-188387.23">15319 12290 0,'0'26'63,"-13"27"-48,0-26-15,13 79 32,-13-67-1,26-26-15,27 1-1,-27-14 16,13 13-15,-12 0 0,12-13-1,-13 0 1,27-13 0,-40 0-1,13 13 1,-13-14 31,0 1-16,0-26-15,-53-1 15,40 40-31,-27-13 15,-13-1 1,40 14 0</inkml:trace>
  <inkml:trace contextRef="#ctx0" brushRef="#br0" timeOffset="-187379.72">15835 12488 0,'0'0'0,"-26"-13"15,-14-13 1,27 26 0,0 0-1,-1 0 16,-12 26-15,-14 27 15,40-40-15,0 0 0,14-13 46,-1 0-46,26-13-1,28-13 1,-54 13 0,27-14-1,-40 14 16,0 0-15,0 26 78,13-13-79,0 66 1,13-40 15,-26-39 63,40 13-78,-27-13-16,67 0 31,-54 0-15</inkml:trace>
  <inkml:trace contextRef="#ctx0" brushRef="#br0" timeOffset="-186635.96">16245 12475 0,'-13'-13'46,"-13"13"-30,-14 0 0,-13 0-1,40 0 1,-27 0 0,1 26 15,25-12 0,14-1 0,14 0 1,-1 0-1,53 0 0,40-13 0,-93 0-15,0-13 78,14-40-63,-1 27-31</inkml:trace>
  <inkml:trace contextRef="#ctx0" brushRef="#br0" timeOffset="-185961.42">16378 12211 0,'0'79'31,"0"80"0,0-106 0,-14-53 32,14-27-16,53-39-16,14 26 0,-15 27 0,-38 13 16,65-26-15,-52 26-1</inkml:trace>
  <inkml:trace contextRef="#ctx0" brushRef="#br0" timeOffset="-185352.27">16656 12330 0,'-14'13'94,"-12"13"-79,-93 1 17,53-1-17,52-13 17,28-13 77,39-13-78,-40 0-15,13 13 46,-13 13-46,14 40 0,-14-53-1,27 40 1</inkml:trace>
  <inkml:trace contextRef="#ctx0" brushRef="#br0" timeOffset="-184483.14">16854 12409 0,'0'13'15,"0"67"1,-13-14 15,13-53-15,13-53 77,13 1-61,-26 25-1,14 14 16,39 93-16,-1-40 0,-38-53-15,12-40 31,-13-39-16,-13 26 0,0 40 1,-13-14-1</inkml:trace>
  <inkml:trace contextRef="#ctx0" brushRef="#br0" timeOffset="-182793.83">17410 12488 0,'-53'14'172,"0"25"-141,-13-12 0,66-14-15,0 0 15,26 14 0,53-1 1,54-13-1,-27-26 0,-106-40 0,0-13-15,-67 13 15,41 40 1,-1 13 14,1 0-14,13 13 93,-27 14-110,-13-14 17,40-13-1,0 0 0,26 13 32,13-13-48,-12 0-15,12 13 47,-13-13-31,1 0 15,12 0 0,-13 0 0,0 0 1,1 0 93,-1 0-110,0 0 17</inkml:trace>
  <inkml:trace contextRef="#ctx0" brushRef="#br0" timeOffset="-182013.49">17515 12541 0,'14'0'31,"-14"27"79,26 52-79,-26-52 0,13-27 16,14 0-16,-14 0 16,13 0 187,54-40-218,-27 0 15</inkml:trace>
  <inkml:trace contextRef="#ctx0" brushRef="#br0" timeOffset="-180886.39">17820 12515 0,'13'53'62,"-13"-14"-46,0-12-1,0-14 1,13-13 15,14-13 47,39-53-46,-53 52-17</inkml:trace>
  <inkml:trace contextRef="#ctx0" brushRef="#br0" timeOffset="-180069.81">18111 12502 0,'0'13'31,"0"26"-15,-13 1-1,13-27 17,0 14-17,0-14 1,26 0-1,0 1-15,1-1 16,-14-13 0,14 0-1,-1-13 1,0-1-16,1 1 16,13-13-1,-14-1 1,-26 1-1,13-14 1,-13 14 0,0 12-1,-26 1 1,-27-13 0,26 12-1,-52 1 1,66 13-1,-14 13 1,14 1 0,-26 25-1,12-12 1,14-14 15</inkml:trace>
  <inkml:trace contextRef="#ctx0" brushRef="#br0" timeOffset="-179144.75">18389 12184 0,'0'27'63,"0"-14"-48,0 26 17,0 54-1,0-27-16,0 27 17,0-14-1,26 1 0,0-80-31,27 26 31,-13-26-15,-27 0-16,1-13 16,-1 0-1,-13-27 1</inkml:trace>
  <inkml:trace contextRef="#ctx0" brushRef="#br0" timeOffset="-174779.49">16285 12356 0,'-13'0'94,"-14"0"-79,1 0 1,-1 0 0,14 0-1,0 13 1,-27 14 0,27-14 15,-13 13 31,12-26-46,-12 40 15,26-27-15,0 1-16,0-1 31,0 0-15,0 0-16,40 14 31,-27-14-31,27 13 31,-27-26-15,26 14 15,1-14 0,0 0 32,-14-14-32,-12 14 0</inkml:trace>
  <inkml:trace contextRef="#ctx0" brushRef="#br0" timeOffset="-170382.97">14975 11112 0,'0'67'125,"0"91"-93,0 41-1,0-133 0,0-40 0,14-52 32,12-27-47,1-40-1,-14 27 16,-13 53 1,13 13-1,40 40 0,13 66 0,-13-14 1,-27-65-1,-12-27 78,-1-14-62,13-118-16,-12-13-15,-14 65 31,0 67-31,0 0 62</inkml:trace>
  <inkml:trace contextRef="#ctx0" brushRef="#br0" timeOffset="-167403.89">15518 11086 0,'13'40'32,"0"-14"-17,-13 1 1,14 12 0,-14-25 93</inkml:trace>
  <inkml:trace contextRef="#ctx0" brushRef="#br0" timeOffset="-166791.96">15637 11311 0,'26'0'31,"-12"0"0,52 26-15,-53-26 0,27 0-1,-27 0 1</inkml:trace>
  <inkml:trace contextRef="#ctx0" brushRef="#br0" timeOffset="-166015.54">15663 11377 0,'27'93'31,"-27"-80"-15,0 40-1,0-40 1,0 27-16,0-14 16,0-13-1,13-13 110,13 0-94,14 14-15,0-1 0,26 0-1,-66-26 126</inkml:trace>
  <inkml:trace contextRef="#ctx0" brushRef="#br0" timeOffset="-165144.42">15954 11390 0,'27'0'31,"-54"0"-31,107 14 16,-67-14-16,40 0 31,-13 0 0,-40 39 94,0 14-94,0-26-31,0 39 32,0-53-32,0 27 15,0-27 1,0 0 46,-14 0 1,-12-13-47,-27 0 15,40 0-16,13-13 17,0 0-17</inkml:trace>
  <inkml:trace contextRef="#ctx0" brushRef="#br0" timeOffset="-164216.52">16391 11509 0,'13'0'78,"0"0"-62,27 0 15,-27 0-15,14 0-16,-14 0 15,93 0 1,-53 0-1,-66 14 110</inkml:trace>
  <inkml:trace contextRef="#ctx0" brushRef="#br0" timeOffset="-163560.31">16417 11615 0,'14'0'31,"12"0"-15,1 0 0,-1 0-16,93 0 15,93 0 1,-159 0 0,-27 0-1</inkml:trace>
  <inkml:trace contextRef="#ctx0" brushRef="#br0" timeOffset="-161898.78">16642 11536 0,'14'0'31,"12"0"1,0 0-1,54 0 0,-54 0-15,-12 0-1,-1 0 17</inkml:trace>
  <inkml:trace contextRef="#ctx0" brushRef="#br0" timeOffset="-160741.83">17317 11364 0,'13'53'31,"-13"-40"-15,0 0-16,0 53 15,0-39 1,0 26 0,13-53 62,14 0-47,26-80 0,-40 67 1,0 0 30,27 53-15,13 39-16,-40-66-31,0 14 31,-13-107 110,0 41-125,0 12-1,-13-26 1,13 27 0,-13 26 15,13-27-16,0 14 17,0-13-17</inkml:trace>
  <inkml:trace contextRef="#ctx0" brushRef="#br0" timeOffset="-160282.47">17674 11311 0,'0'0'0,"13"0"16,54 0 15,-28 0-15,-12 0 0,-27-13-1,13 13 1</inkml:trace>
  <inkml:trace contextRef="#ctx0" brushRef="#br0" timeOffset="-159680.66">17714 11404 0,'0'0'0,"0"92"32,13-52-17,-13 13 1,0-40-1,0 40 1,0-13 15,0-27 1,13-13 14,1 0-30,-1 0 0,53 0 15,-40 0-15,-12-27 46,78-26-46</inkml:trace>
  <inkml:trace contextRef="#ctx0" brushRef="#br0" timeOffset="-158843.73">18124 11258 0,'40'0'31,"-1"13"0,-25-13-15,-14 13 62,79 80-47,-53-14 0,1-26 1,-27-26-32,0-14 31,0 14-16,13-1 17,-13-13 30,-26 14-46,-67-1 15,14-26 0,65 0-31</inkml:trace>
  <inkml:trace contextRef="#ctx0" brushRef="#br0" timeOffset="-158276.98">18746 11417 0,'0'0'0,"13"26"0,0 1 15,40 26 1,-53-40 0,13 0 15</inkml:trace>
  <inkml:trace contextRef="#ctx0" brushRef="#br0" timeOffset="-157724.97">18878 11443 0,'-40'27'47,"-26"39"-16,53-66 1,0 0 108</inkml:trace>
  <inkml:trace contextRef="#ctx0" brushRef="#br0" timeOffset="-156732.42">19473 11324 0,'-13'-13'94,"-40"13"-79,27 0 1,-40 0 0,39 13-1,-26 27 16,40-40-15,0 40 0,-14 26-1,14-40 1,13 1 0,0 26-1,13-14 1,14 1 15,39-14 0,-40-12-31,146-1 32,14-13-1,-186-13 78</inkml:trace>
  <inkml:trace contextRef="#ctx0" brushRef="#br0" timeOffset="-155949.03">19923 11298 0,'-79'66'32,"39"-26"-17,14 26 1,12-13-1,41 26 17,13-13-1,-27-66-15</inkml:trace>
  <inkml:trace contextRef="#ctx0" brushRef="#br0" timeOffset="-151921.75">20307 11324 0,'-27'13'109,"-12"40"-77,25-39-17,14-1 1,0 0 15,0 0-15,14 14-1,39-14 1,-27-13 15,-13 0 1,0-106-1,-13 93-16,-13-40 1,0 26 0,0 27 62,13 14-47,0-1 16,39 0-16,-25-13-31,39-13 47,-40-14-31,13 1-16,-26 0 15,14-27 1,-14-14 0,-14-12 15,1 66-31,0 13 15,13 13 48,0 146-32,0-93-31,0-26 16,0-27-1,0 13-15,13-26 32,-13 14-32,13-14 0,40 26 31,-26 1-15,-1-27-1,-26 13 32</inkml:trace>
  <inkml:trace contextRef="#ctx0" brushRef="#br0" timeOffset="-151225.14">20280 11562 0,'0'0'32,"40"0"46,0 0-63,-1 0-15,14 0 16,106 0 15</inkml:trace>
  <inkml:trace contextRef="#ctx0" brushRef="#br0" timeOffset="-150388.41">20254 11695 0,'0'13'110,"0"13"-95,0 1 1,13-1-1,14-13 1,-14-13 0,13 0-1,-13 0 1,40-26 15,-39 13-15,-1-14-1,-13 1 1,0-1 0,-27-52-1,1 66 1,-1 13 62,14 0-62,13 13-1</inkml:trace>
  <inkml:trace contextRef="#ctx0" brushRef="#br0" timeOffset="-149817.23">20413 11549 0,'13'40'16,"13"26"0,-12-40-1,12 41 1,-26-54-1,40 40 1,-27-27 0,13-26-1,-12 13 1,-1-13 46,27-13-46</inkml:trace>
  <inkml:trace contextRef="#ctx0" brushRef="#br0" timeOffset="-149266.87">20783 11509 0,'0'14'46,"-13"25"-30,13 80 0,0-13-1,13-53 1,0-13 0,-26-53 93</inkml:trace>
  <inkml:trace contextRef="#ctx0" brushRef="#br0" timeOffset="-148868.33">20664 11695 0,'13'0'16,"-26"0"-16,66-14 31,-13 14 0,-27 0-15,26 0-1,-12 0 1,-1 0 15</inkml:trace>
  <inkml:trace contextRef="#ctx0" brushRef="#br0" timeOffset="-148219.71">20902 11867 0,'27'-27'31,"-27"14"-16,52-40 17,-25 0-1,-14 53 94,40 132-94,-53-105-15,13-1-1,-39-26 95</inkml:trace>
  <inkml:trace contextRef="#ctx0" brushRef="#br0" timeOffset="-147618.72">20955 11814 0,'13'0'47,"27"-14"-15,-14 14-17,1 0-15,-1 0 16,14 0-1,-27-13 79</inkml:trace>
  <inkml:trace contextRef="#ctx0" brushRef="#br0" timeOffset="-147217.54">21392 11562 0,'13'53'16,"-13"-13"0,0 13-1,26 0 1</inkml:trace>
  <inkml:trace contextRef="#ctx0" brushRef="#br0" timeOffset="-143421.65">21616 11271 0,'0'27'94,"0"171"-63,0-66-15,14-39-1,-1-80 1,-13 1 0,13-14 46,-13-27 16</inkml:trace>
  <inkml:trace contextRef="#ctx0" brushRef="#br0" timeOffset="-142277.02">21643 11152 0,'93'0'32,"-80"0"-17,13 13 1,27 27 0,-26-27-1,-14 14 1,-13-14-1,0 0-15,0 53 32,-40-13-17,27-39 1,-53 12 0,105-26 140,1 0-141,0 0 1,0 13 0,-27-13-16,0 13 31,-13 1-15,13-1-16,-13 0 15,13 14 1,1-1-1,-14-13 1,0 14 0,0-14-1,-14 27 17,1-27-17,0 13 1,-27-12-1,14-14-15,-1 0 16,-105 13 15,79-13-31,0 0 16,-39 0 0,78 0-16,1-13 31,0-27-16,13 0 1,0 27 0,0-27-1,13 40 1</inkml:trace>
  <inkml:trace contextRef="#ctx0" brushRef="#br0" timeOffset="-141420.52">22066 11642 0,'13'0'31,"-13"39"-15,14 1-1,-14 26 1,0-39-16,0-1 16,0 27-1,0-27 1,0 27 15</inkml:trace>
  <inkml:trace contextRef="#ctx0" brushRef="#br0" timeOffset="-139641.81">18402 4101 0,'39'0'31,"41"0"1,-40 0-32,92 0 15,-119 0 16,13 0 32</inkml:trace>
  <inkml:trace contextRef="#ctx0" brushRef="#br0" timeOffset="-139107.54">18494 4180 0,'0'0'0,"67"0"16,-41 0 0,27 0-1,0 0 1,-27 0-1</inkml:trace>
  <inkml:trace contextRef="#ctx0" brushRef="#br0" timeOffset="-138653.24">18904 4114 0,'27'0'32,"-54"0"-32,67-13 15,40 13 17,-1 13-1</inkml:trace>
  <inkml:trace contextRef="#ctx0" brushRef="#br0" timeOffset="-138084.68">18971 4194 0,'13'0'15,"40"13"1,26 0 0,14-13-1,-54 0 1,14 0 0</inkml:trace>
  <inkml:trace contextRef="#ctx0" brushRef="#br0" timeOffset="-137653.15">19672 4061 0,'0'0'0,"0"106"31,0-66-15,0 105-1,0-105-15,0 13 32,0-66 61</inkml:trace>
  <inkml:trace contextRef="#ctx0" brushRef="#br0" timeOffset="-136792">19539 3995 0,'40'-13'47,"26"13"-32,40 0 1,-13 0-1,-54-13 1,-12 13 47,13 0-48,-14 0-15,0 0 16,27 0-1,-39 0 1,12 0 125</inkml:trace>
  <inkml:trace contextRef="#ctx0" brushRef="#br0" timeOffset="-135152.77">22450 11245 0,'0'92'15,"0"-65"1,0 26 0,-13-14-1,-1 1 1,1-27 0,0-13 30,13 14-14,-26-14-17,12 0 1</inkml:trace>
  <inkml:trace contextRef="#ctx0" brushRef="#br0" timeOffset="-134427.42">22212 11179 0,'0'0'0,"13"0"31,0 0 0,0 0-31,80 0 32,-53 0-17,-14 0 1,14 0 0,0 13-16,-14-13 15,27 0 16,-13 0 48,-27 0-64,-40 0 32,1 0-31</inkml:trace>
  <inkml:trace contextRef="#ctx0" brushRef="#br0" timeOffset="-133392.75">22463 11284 0,'13'14'16,"1"12"15,-14 40 0,-14-52-15,-12 78 15,-1-12 0,27-41 1,0-26-1,-26 14 47,26-14-47,0 0 1,0 1-17,-13-14 63,0-53-62</inkml:trace>
  <inkml:trace contextRef="#ctx0" brushRef="#br0" timeOffset="-132574.97">22648 10993 0,'27'40'31,"-1"13"-15,-13-13-1,27 13 1,-40-14-1,27 94 1,-14-80 0,-13 92-1,0-105 1,0 79 0,-13-93-16,-40 146 31,26-119-16,-39 27 1,53-54 0,0-26-1,-1 0 48,41-40-48</inkml:trace>
  <inkml:trace contextRef="#ctx0" brushRef="#br0" timeOffset="-32436.3">1204 1468 0,'0'27'62,"-27"251"-30,14-106-17,-27 198 17,40-277-17,0-67 1,0 14 15,27-40 0,-14 0-15,27 0 15,-27 0-15,27-13-1,-27 13 1,13 0 0,-12 0-1,12-14 1,-13 1 0,1 13-1,-14-13 16,0-14-15</inkml:trace>
  <inkml:trace contextRef="#ctx0" brushRef="#br0" timeOffset="-31794.61">1164 2130 0,'13'-13'94,"80"-1"-63,-67 14-15,1 0-1,13-13 1,-40-13 93</inkml:trace>
  <inkml:trace contextRef="#ctx0" brushRef="#br0" timeOffset="-31109.94">1111 1601 0,'13'-13'47,"14"13"-32,-14 0 1,80 0 15,-54 13-15,54-13-1,-40 13-15,40-13 32</inkml:trace>
  <inkml:trace contextRef="#ctx0" brushRef="#br0" timeOffset="-30652.55">1561 2368 0,'0'0'16,"13"370"15,27-52 1,-27-265-1,-13-66 31</inkml:trace>
  <inkml:trace contextRef="#ctx0" brushRef="#br0" timeOffset="-29905.72">1588 2408 0,'0'-14'63,"13"1"-47,0 13-16,0-13 15,14 13 1,-14 0-1,13 0 1,-12 0 0,-1 0-1,-13 13 1,13 0 15,-13 1-15,0 12-16,0 1 15,0-14 1,-26 0 0,12 0-1,1-13 1,0 0 0,0 0 30,13-13 1</inkml:trace>
  <inkml:trace contextRef="#ctx0" brushRef="#br0" timeOffset="-29244.93">1839 2434 0,'13'0'31,"53"40"0,-26-14-15,13-26 15,-40 0-15,40 0-1,-40-13 1,14-13 0,-27 12-1,-14-12 16,-12 13-15,13 13 15,-27 0 1,40 26-17,-26-26 1,12 13-1</inkml:trace>
  <inkml:trace contextRef="#ctx0" brushRef="#br0" timeOffset="-28812.49">2302 2051 0,'0'52'15,"0"-104"-15,0 184 16,0 159 15,13-212 0,-13-92 16,106-106-16,-80 106-15</inkml:trace>
  <inkml:trace contextRef="#ctx0" brushRef="#br0" timeOffset="-28252.86">2593 2222 0,'0'0'0,"-40"27"16,-26-1-1,0 14 1,53-27 0,-1 1-1,28-14 63,12 13-62,27 0 0,26 27-1,-65-40 1,-1 0 0,0 0 93,67-14-93</inkml:trace>
  <inkml:trace contextRef="#ctx0" brushRef="#br0" timeOffset="-27486.05">2765 2342 0,'-53'66'78,"40"-27"-62,0 1 0,13 26-1,13-53 1,0-13 0,0 0-1,0 0 1,1 0-1,25-79 17,-39 26-17,0 13 1,0 27 15,40 53 63,-27-14-78,14 14-1,-1-13 16,-26-41 48,40-12-64,-27-1-15,27 14 0</inkml:trace>
  <inkml:trace contextRef="#ctx0" brushRef="#br0" timeOffset="-26997.94">3241 2130 0,'40'0'31,"13"13"-15,13-13 0,119 27-1,-66-14 16,-106-13-15,-26 0 47</inkml:trace>
  <inkml:trace contextRef="#ctx0" brushRef="#br0" timeOffset="-26385.23">3479 2315 0,'27'0'47,"-1"0"-31,67 13 15,-54-13 0</inkml:trace>
  <inkml:trace contextRef="#ctx0" brushRef="#br0" timeOffset="-24277.45">23164 3334 0,'14'39'47,"12"67"-16,-26-66-15,0-14-1,0 1 1,0 13 0,13-14-1,-13 0 1</inkml:trace>
  <inkml:trace contextRef="#ctx0" brushRef="#br0" timeOffset="-23563.61">22979 3268 0,'27'0'47,"25"-14"-31,-25 14-16,26-13 15,26-27 1,-52 40 0,26-13-1,-40 13 63,79 106-46,-78-93-1,-54 53 0,-53-13 0,-52-26 1,-27-27-1,159 0 0</inkml:trace>
  <inkml:trace contextRef="#ctx0" brushRef="#br0" timeOffset="-22587.79">4260 1879 0,'13'13'16,"-13"0"-1,13 53 1,0 40-1,1-13-15,-14-27 16,13 13-16,-13-13 16,13 14-1,0-80 17,-13-27-1,0-13-16,0-26-15</inkml:trace>
  <inkml:trace contextRef="#ctx0" brushRef="#br0" timeOffset="-21769.96">4180 1812 0,'67'-53'78,"-28"40"-62,107 13 15,-120 0 0,1 27 16,-27-1-31,13 80 0,0-93-1,-13 53 16,-13-52-15,0-14-16,-14 13 16,-145 0 15,119-13-15,-119 0-1,146 0 1,-1 0-1,54-13 32,-14 13-31</inkml:trace>
  <inkml:trace contextRef="#ctx0" brushRef="#br0" timeOffset="-21274.71">5067 1984 0,'0'14'15,"0"158"1,-13-40 0,-14 0 15,14-145 47,13-14-62,-27-25-1,27 38-15</inkml:trace>
  <inkml:trace contextRef="#ctx0" brushRef="#br0" timeOffset="-20910.18">4934 2236 0,'146'0'32,"-106"0"-32,-226 0 0,411 0 15,-145 0 1,-54 0 0,-13 0 62</inkml:trace>
  <inkml:trace contextRef="#ctx0" brushRef="#br0" timeOffset="-20540.88">5609 1971 0,'0'0'0,"0"27"16,0 26-16,0 26 16,0 93-1,0-106 1,0-13 0,0-80 62,0 1-78</inkml:trace>
  <inkml:trace contextRef="#ctx0" brushRef="#br0" timeOffset="-19384.83">5490 1984 0,'13'-26'31,"27"-14"0,66 1 1,-93 39-32,53 0 31,-13 0 0,-40 13-31,67 26 31,-41 14-15,-39-26 0,0-14-1,0 14 1,-26-1 0,-14 14 15,1-27-16,-1 0 1,13-13 0,41 13 140,12 1-140,54 12-1,-41-13 1,27-13-16,0 40 15,-39-27 1,-1 14 0,-12-27-1,-14 39 17,-14-12-1,-52 65 0,-26-39-15,26-53 15,-27 0-15,27 0-1,26-13 16,40 0-15,0 0 47</inkml:trace>
  <inkml:trace contextRef="#ctx0" brushRef="#br0" timeOffset="-17872.15">13123 11192 0,'0'40'47,"0"52"-16,0 1 0,-13-106 47</inkml:trace>
  <inkml:trace contextRef="#ctx0" brushRef="#br0" timeOffset="-16839.3">12951 11020 0,'14'-13'31,"25"13"-15,27 0-1,199 39 32,-199-12-16,-66-14 1,-92 66-1,39-65-15,-133 25-1,147-39-15,12 14 16,54-14 93,171 13-78,-26 26 1,-145-12-1,-27-1 16,13 41-16,0-28 0,-13 14 1,-93-13-1,-158-40 0,92-13 0,146-27 1,13 27-32,0-1 15,0-52 1,0 53-1</inkml:trace>
  <inkml:trace contextRef="#ctx0" brushRef="#br0" timeOffset="-15928">12779 10755 0,'-105'53'31,"210"-106"-31,-250 146 16,92-14 0,40-13-1,13-39 1,0 65 0,39 94-1,1-120 1,0 13-16,-1-52 15,147 79 1,-133-80 0,105 0-1,-118-12 1,185-14 0,-159 0-1,119 0 1,-79-27-1,159-39 1,-226 53 0,28-53 15,-54-120 0,-26 54-15,-40 40-16,-265-213 31,-238 54 0,213 264 1,197 93-1,120-53-16,26-27-15,0 1 16</inkml:trace>
  <inkml:trace contextRef="#ctx0" brushRef="#br0" timeOffset="-11093.86">23257 3029 0,'-27'0'47,"1"0"-31,-80 0 15,66 14-15,27-14-1,-40 13 1,27 0-16,-40 40 16,13-13 15,40-14-15,-27 27-1,13-26 1,27-1-1,-26 27 1,13-27-16,-1 1 16,1 26-1,13-40-15,-13 27 16,0 13 0,13 26 15,0-13-16,0-39-15,13 39 32,0-40-17,-13 1-15,13-14 16,1 40 0,25-27-1,-12-12 1,-1 12 15,14 0-15,26-26-1,-13 0 1,93 0 0,39 0-1,79-13 48,-250-26-48,25-41 1,1 14 15,-27 0-15,14 13-1,-27 0 1,13-40 0,0 80-1,-13-53 17,0 40-17,-13-1-15,0 1 16,-40-14-1,0 0 1,-27 40 15,54 0-31,0 0 16,-27-13 0,39 13-16,-12-13 15,-27 13 16,-53 0 1,80 0-17,-1 0 1,1 13 0,13 0 15,-1 1-31</inkml:trace>
  <inkml:trace contextRef="#ctx0" brushRef="#br0" timeOffset="-6513.78">648 1363 0,'0'39'63,"0"-12"-48,0 12 1,0 107 0,0-93-16,0 92 31,0-78-16,0 52 1,0 39 0,0 28 15,0-134-15,0 134-1,0-133 1,0 13-1,0 13 1,0-39 0,0 13-1,0-40 1,13-13 0,-13 26-1,27 54 1,-27-67-16,13 13 15,-13 14 1,13-27 0,-13 1-16,40-14 234,0 0-218,13 0-16,251 0 31,-145 13-15,-14 13-1,-12-26 1,-81 14-1,173 12 1,-132-13 0,277 40-1,-211-53 1,278 13 0,-305-13-1,304 27 1,-277-27-1,423 53 1,-436-40 0,-1-13-1,14 0-15,-13 0 16,317 0 0,-212 0-1,-39 0 1,-120 0-1,332-79 17,-371 65-17,158-39 1,-65 27 0,-1 0-1,-12 26 1,-28 0-1,28 0 1,-41 0 0,-39 0 15,-53-14 172,0-39-187,0 14-1,0 12 1,-53-198 15,27 67-15,26-28-1,0-210 17,0 329-17,0-118 1,0 132 0,0-53 15,-13 54 0,13 38-15,0 1-1</inkml:trace>
  <inkml:trace contextRef="#ctx0" brushRef="#br0" timeOffset="11173.07">5556 2421 0,'27'0'63,"-14"0"-48,13 0 17,-26 13-17,14-13 1,-1 0 0,-13 13-16,26-13 31,-26 14 47</inkml:trace>
  <inkml:trace contextRef="#ctx0" brushRef="#br0" timeOffset="22386.03">7276 3149 0,'13'0'78,"0"0"-62,1-14-1,12 14 1,14 0 0,-14 0-1,-12 0 1</inkml:trace>
  <inkml:trace contextRef="#ctx0" brushRef="#br0" timeOffset="31930.4">4908 3850 0,'0'13'78,"-26"53"-47,26-53-15,0 1-1,13-1 1,0 0 0,13-13-16,27 40 31,27-14 0,-54 1-15,1-14-1,-27 0-15,0 0 16,13 14 0,-13 12-1,13-39 1,-13 14 0,-13 12-1,0-26 1,-1 13-16,-52 1 31,-26-1 0,78-13-15,1 0 15,0-13 0,0 13-31</inkml:trace>
  <inkml:trace contextRef="#ctx0" brushRef="#br0" timeOffset="32457.66">4815 3876 0,'0'0'0,"14"-13"15,39 0 1,-14 13-1,14 0 1,-13 0 0,13 0-16,53 0 31,-80-14-15,-13 54 77</inkml:trace>
  <inkml:trace contextRef="#ctx0" brushRef="#br0" timeOffset="32780.88">5450 4207 0,'0'79'31,"0"-158"-31,0 185 16,0-67-16,0-25 16,0-1-1,0 0 32,0 0-31</inkml:trace>
  <inkml:trace contextRef="#ctx0" brushRef="#br0" timeOffset="33282.59">5622 4299 0,'27'-79'32,"-54"158"-32,80-184 15,-26 65 1,12-26 0,1 0 15,-13 39-16,-14 14-15,-13 0 16,0 26 47,0 66-32,0-26-16,0 40 17,0-67-17,0-12 32</inkml:trace>
  <inkml:trace contextRef="#ctx0" brushRef="#br0" timeOffset="33891.55">6019 4233 0,'13'14'0,"-26"-28"0,53 54 16,0-14-1,-1-12 1,1-14 0,-14 0-1,54-80 16,-54 14-15,-26 53 0,0-40-1,0 27 1,0 12 0,0 1 30,-92 13-14,-54 66-1,27 27 0,106-93 0,13 26 48</inkml:trace>
  <inkml:trace contextRef="#ctx0" brushRef="#br0" timeOffset="34299.56">6628 4220 0,'0'66'31,"0"-132"-31,0 212 31,0-107-15,-13-39 0,13 14-1</inkml:trace>
  <inkml:trace contextRef="#ctx0" brushRef="#br0" timeOffset="35103.36">6826 4008 0,'27'0'31,"-1"0"-15,14 0-1,26 0 1,27 14-1,-67-1 1,-26 0 15,0 27-15,-13-27 0,0 14-1,-1-14 1,14 26 62,0-25-62,27 25-1,13 1 1,-40-27-1,0 0 1,0 1 15,-14-14-15,-25 13 0,-1-13-1,0 0 1,14 0-1,26-27 48</inkml:trace>
  <inkml:trace contextRef="#ctx0" brushRef="#br0" timeOffset="35936.01">7289 4114 0,'0'0'0,"13"-13"16,-13 0 0,0 0 15,14 13 0,25 26 0,1 27-15,-27-27 0,14 27-1,-1 13 1,-26-26 0,-39 53-1,-54-27 32,93-53-31,13-13 62,67 0-47,-54 0-31,-13 0 16,67 0-1,-54 0 1,1-13 0,-27 0 30,0-1-30</inkml:trace>
  <inkml:trace contextRef="#ctx0" brushRef="#br0" timeOffset="36295.62">7858 4392 0,'13'40'31,"-13"-14"-16,0 1-15,0-1 16,0 1 0,0-1-16,14-26 78,65 0-63</inkml:trace>
  <inkml:trace contextRef="#ctx0" brushRef="#br0" timeOffset="37542.32">8678 4101 0,'0'0'0,"-92"0"31,52 40 0,40-27-15,0 13 0,0 14-1,0-13-15,13 12 16,0 14 0,27 0-1,-27-26 1,-13-14 46,-39-13-30,25 0-1,-12 0-16,-14-66 17,40 26-1,0 27-31,80-53 31,118 52 0,-158-12-15,-40-1 62,0 14-31,-27 13-31,-39 0 15,40 0-15,-1 0-1,14 0 1</inkml:trace>
  <inkml:trace contextRef="#ctx0" brushRef="#br0" timeOffset="38364.79">9062 4286 0,'0'0'16,"0"13"-16,26 40 15,14 0 1,-40-26 0,-13-14 15,-40-13-15,40 0-1,-40 0 1,0-13-1,53-14 17,0-12-1,13-1-15,27 27-1,-14 13 1,54-27-1,26 1 1,-40-1 0,-53 27-1,-13-39 17,-93-67-1,54 79 0,-1 67 16,0 0-31,14-40-1,-27 39 1,26-25-1</inkml:trace>
  <inkml:trace contextRef="#ctx0" brushRef="#br0" timeOffset="38728.69">9763 4498 0,'0'53'31,"0"-106"-31,0 132 0,0-39 31,-13 0-15,13-27 15,40 0-15</inkml:trace>
  <inkml:trace contextRef="#ctx0" brushRef="#br0" timeOffset="39519.8">10266 4498 0,'0'-40'15,"26"-26"17,-26 26-17,27-52 1,-14 65-1,-13 14 1,0 40 47,0-14-48,0 66 1,0-13-1,0-52 1,0 12 0,0-13-1,13-13 32,14 0-31</inkml:trace>
  <inkml:trace contextRef="#ctx0" brushRef="#br0" timeOffset="40086.49">10610 4339 0,'0'0'0,"13"53"15,-13-40-15,0 1 16,13-1-16,14-13 31,-14 0-15,0 0 15,27-66 0,-27 26-15,-13 27 0,0-14-1,-26-26 1,-14 40-1,13 13 1,-78-13 15,39 53-15,13 12 0,39-52-1,14 40 1,0-13-1,14-14 1,78 0 0,-39-13-16</inkml:trace>
  <inkml:trace contextRef="#ctx0" brushRef="#br0" timeOffset="40677.72">11046 4260 0,'0'0'0,"0"39"78,-26-12-63,-40 92 17,26-93-17,14 14 1,12-27-1,54-13 79,66 0-63,-27 0-15</inkml:trace>
  <inkml:trace contextRef="#ctx0" brushRef="#br0" timeOffset="41096.61">11404 4577 0,'0'0'16,"26"0"77,27 0-93</inkml:trace>
  <inkml:trace contextRef="#ctx0" brushRef="#br0" timeOffset="41315.1">11668 4577 0,'53'0'94,"-40"0"-94</inkml:trace>
  <inkml:trace contextRef="#ctx0" brushRef="#br0" timeOffset="41520.81">11867 4577 0,'0'0'0,"-40"0"94,0 0-94</inkml:trace>
  <inkml:trace contextRef="#ctx0" brushRef="#br0" timeOffset="42357.7">10821 4273 0,'0'-13'47,"14"0"15,52-27-30,-13 27-17,-40-14 1,0 27 0,0 13 62,40 27-47,-53-27 63,-39 80-63,39-67-31</inkml:trace>
  <inkml:trace contextRef="#ctx0" brushRef="#br0" timeOffset="43437.73">3559 3572 0,'0'0'0,"39"-27"31,1 27-15,0 0-16,132 14 31,66 25 0,-198-12-15,-27-14-1,-13 0 1,0 27 0,-13-27-16,-40 53 15,39-66 1,-65 53 0,-93 40-1,119-67-15,0 80 47,53-93-31,13 1 15,67-1 0,105-13 0,-92 0-15,-80 0-16</inkml:trace>
  <inkml:trace contextRef="#ctx0" brushRef="#br0" timeOffset="44194.25">3929 4352 0,'0'0'31,"27"-13"0,78 13 0,-38 27 1,-67 12-1,-27 14 0,-52 0 0,39-53-31,-106 0 32,107 0-32,-1-13 15,0-66 1,40 26 15,27 26-15,65-26 15,14 53-15,-40 13 31,-66 14 15</inkml:trace>
  <inkml:trace contextRef="#ctx0" brushRef="#br0" timeOffset="88724.78">2884 12581 0,'40'0'15,"13"0"1,132 0 0,265 40-1,-292-40 1,133 0-1,-119 0 1,-132 0 15</inkml:trace>
  <inkml:trace contextRef="#ctx0" brushRef="#br0" timeOffset="89342.34">4088 12409 0,'53'0'16,"-27"0"-1,27 13 1,40 14-1,-54-27 1,1 26 0,-27-13-1,14 14 1,-14 12 0,13 1-1,-26-13 1,0 39-1,-26-40 1,-27 27 0,-40-13-1,-39-27 1,-13 0 0,105-13-1,14 0-15,65 0 78</inkml:trace>
  <inkml:trace contextRef="#ctx0" brushRef="#br0" timeOffset="90902.04">5556 12197 0,'0'14'78,"0"356"-46,0 199-1,0-278 0,0-278 0,13-26 1,40-212-1,14 79 0,-1 80 0,-53 66 79,80 133-79,52-1 0,1-53 0,-120-118 1,14-252 15,-27-14-32,-13 107 16,0 118 1,0 54-17,0-80 1</inkml:trace>
  <inkml:trace contextRef="#ctx0" brushRef="#br0" timeOffset="91338.88">6350 12250 0,'13'0'0,"53"-13"15,-26 13 17,53 0-17,-80 0 1,-13 13 93</inkml:trace>
  <inkml:trace contextRef="#ctx0" brushRef="#br0" timeOffset="91913">6496 12316 0,'0'106'31,"0"-212"-31,0 305 16,0-14 0,0-53-1,0-52-15,0 52 31,0-92-15,0-27-16,26-13 94,0 0-79,107-27 17,-107 27-17,-26-13 32,53-53-16</inkml:trace>
  <inkml:trace contextRef="#ctx0" brushRef="#br0" timeOffset="92831.57">7064 12237 0,'0'0'0,"14"0"15,39 0 16,52 0-15,41 13 0,-14 0-1,-119-13 1,-13 27 62,0 330-47,0-238-15,14 172 0,12-172 15,-13-79-16,-13-14 1,0-12 15,-39-1 47,12-13-62,-290-53 15,277 53-15,0 0 0,27 0 30</inkml:trace>
  <inkml:trace contextRef="#ctx0" brushRef="#br0" timeOffset="94585.8">7104 11615 0,'-79'-53'31,"158"106"-31,-185-119 15,93 66-15,-40-13 16,-106 13 15,80 0-31,-159 26 16,-53 27 31,26 13-16,199-26-31,-132 66 31,-80 39 1,-13 41-1,119-14 0,132-106-31,-26 40 31,66-1 1,0-91-32,0 52 31,0 0-16,0-40-15,26 173 32,93 79-1,80-1 0,-133-210-15,13-1-16,93 53 31,133 13 0,-173-105-31,318 39 32,172-13-1,-464-53-31,266 0 15,-332 0 1,186 0 0,-199-27-1,80-13 1,-13 1 0,12-54-1,41-79 1,-146 93-1,0-53 1,-40 65-16,0 14 16,0-105-1,-13-80 1,0 158 0,0-131 15,0 118-31,-39-119 15,12 106 1,-12 67 0,12 12-1,-13-26 1,27 27 0,-93-67-1,-39 27 16,65 40-15,41 12 0,-80-12-1,13 26 1,53-13 0,-145-40 15,158 40-16,-26-1 1,39 14 0,-52 0-1,-80-39 1,66 12 0,-211-26-1,13 0 16,80 1 1,105 38-17</inkml:trace>
  <inkml:trace contextRef="#ctx0" brushRef="#br0" timeOffset="96764.68">9102 12713 0,'0'0'0,"0"40"15,0 26 1,0-26-1,0 39 1,0-39 0,0-27-1,0 0 1,13-26 62,27-53-62,-14 39-1,14-39 17,-27 66 30,13 27-46,1-1-16,39 54 31,-26-41 0,-27-52 32,0-40-48,-13 40-15,13 0 16,1-40 0,25 0-1</inkml:trace>
  <inkml:trace contextRef="#ctx0" brushRef="#br0" timeOffset="97143.25">9512 12832 0,'0'0'16,"26"40"0,1-14-16,12-12 15,-12-1 1,-14 0-16,0-13 15,-13 13 17,14-13 15,12-13-32</inkml:trace>
  <inkml:trace contextRef="#ctx0" brushRef="#br0" timeOffset="97553.63">9763 12806 0,'-13'53'31,"13"13"-15,-27 66-1,-25 80 1,38-159-1,14-14 1,-39 54 0,39-80-1,0 1 1,0-41 46,0-39-62</inkml:trace>
  <inkml:trace contextRef="#ctx0" brushRef="#br0" timeOffset="98802.02">9948 12674 0,'0'79'31,"0"-158"-31,0 251 16,0-159-1,0 26 1,0 1 62,0-27-31,40-79 31,13-13-62,-13 52-1,-27 14 1,0 53 46,-13-27-46,0 80 0,0-54-1,0-12-15,0-14 16,0 0 15,13-13 16,1-13-31,-1-13-1,40-41 1,0 28 0,-53 52 46,13-13-46,0 40-1,0-14 1,-13-13 0,0 14 15,14 13 0,-14-27 32,0-26-17,0-14-46</inkml:trace>
  <inkml:trace contextRef="#ctx0" brushRef="#br0" timeOffset="99199.41">10306 12753 0,'26'0'125,"14"0"-109</inkml:trace>
  <inkml:trace contextRef="#ctx0" brushRef="#br0" timeOffset="99589.62">10570 12515 0,'0'39'31,"0"94"-15,0-80-1,0 39 1,0-65-16,0-14 16,0 0-1,0 0 48</inkml:trace>
  <inkml:trace contextRef="#ctx0" brushRef="#br0" timeOffset="100678.38">10914 12674 0,'-13'26'31,"-80"27"1,40-13-17,0-1 1,27-39-16,13 14 109,-1-14 1,1 13-95,-13 13 1,-40 1 0,66-14-1,13-13 157,66 40-125,-26-1-47,-26-39 16,12 27-1,27-14 1,-26 0-1,-13 0-15,-14-13 16</inkml:trace>
  <inkml:trace contextRef="#ctx0" brushRef="#br0" timeOffset="101611.86">9141 13256 0,'0'0'0,"27"0"15,184 0 1,-65 0 0,635 0-1,-94 0 1,-435 0 0,65 0-1,-330 0 204</inkml:trace>
  <inkml:trace contextRef="#ctx0" brushRef="#br0" timeOffset="103796.18">8017 12078 0,'40'53'140,"79"198"-108,-80-171-1,-25-107 31,-1-12-46,0-54 0,0 14-1,40-80 1,53-79 0,-80 185-1,-12 13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9-29T11:22:10.663"/>
    </inkml:context>
    <inkml:brush xml:id="br0">
      <inkml:brushProperty name="width" value="0.05292" units="cm"/>
      <inkml:brushProperty name="height" value="0.05292" units="cm"/>
      <inkml:brushProperty name="color" value="#FF0000"/>
    </inkml:brush>
  </inkml:definitions>
  <inkml:trace contextRef="#ctx0" brushRef="#br0">8930 3016 0,'-40'-92'62,"-13"26"-31,40 66-15,-27-27 0,27 14-1,0 13 63,-53 0-46,13 0-1,13 0 0,27 13-15,-1 0-1,-38 14 1,12 12 0,-26 54 15,53-53 0,-1 13 0,14-14-15,0 27 15,14-13 0,-14-13-15,26 0 0,0-27-1,14 13 1,0 1 0,-27-27-1,40 40 16,40-1 1,-1-26-1,-39-13 0,-53-26 79,27 0-95</inkml:trace>
  <inkml:trace contextRef="#ctx0" brushRef="#br0" timeOffset="536.8">9102 3135 0,'13'0'31,"0"0"-15,67-13 15,-54 13-15,93 0-1,-79-13 1,-14 0 0</inkml:trace>
  <inkml:trace contextRef="#ctx0" brushRef="#br0" timeOffset="1215.02">9141 3294 0,'27'0'16,"-1"0"-1,80 0 1,40-13 15,-120 0-15,14 13-16,-27 0 15</inkml:trace>
  <inkml:trace contextRef="#ctx0" brushRef="#br0" timeOffset="2638.13">10319 2977 0,'-13'0'172,"-40"0"-156,-40 26 15,53 0-15,14 1-1,-1-1 1,-12 27-1,12 53 17,27-53-17,0-13 1,13-1 0,14-12-1,-1-1-15,14-12 16,-27-14-1,1 0 1,12 0 0,-13 0-1,14-14 1,12-12 0,14-27-1,-13-13 16,-14-14 1,-26 14-1,0 40 0,0 13-31,0 26 125,27 79-94,39 28 1,-39-107-17,-27-26 157</inkml:trace>
  <inkml:trace contextRef="#ctx0" brushRef="#br0" timeOffset="3290.47">10253 2924 0,'0'13'62,"13"13"-46,0 27-1,0-13 1,1-27-16,12 0 16,-26 14-1,13-14 1</inkml:trace>
  <inkml:trace contextRef="#ctx0" brushRef="#br0" timeOffset="3760.43">11033 3043 0,'0'0'16,"0"106"15,0-67-31,0 1 15,0 39 1,13-39 0</inkml:trace>
  <inkml:trace contextRef="#ctx0" brushRef="#br0" timeOffset="4371.16">10874 3201 0,'14'0'63,"91"14"-32,-52-14-16,93 0 1,-54 0 0,-78 0-1,-1 0 126,13 0-125,1 0-16</inkml:trace>
  <inkml:trace contextRef="#ctx0" brushRef="#br0" timeOffset="5248.81">11708 2910 0,'0'40'31,"0"13"-15,0 317 15,0-251 0,0-92-15,0-14 31,40-172-16,-1 54 0,1 65 0,13 53 47,53 93-46,-106-80-17,26 14 17,-26-13 14,-13 25-14,-67-12-1,41-40-15,-80 0 15,13-53 0,79 27 0,27-14 1,27 27-32</inkml:trace>
  <inkml:trace contextRef="#ctx0" brushRef="#br0" timeOffset="6831.34">12634 2858 0,'0'0'0,"0"119"16,0 39-1,0-52 1,0 0-16,0 26 16,0 106-1,0 93 1,26-212 15,-26-106 16,-13 1 31,-93-14-62,-277-80 15,264 54-15,-172-14-1,132 14 1,0 26-16,-132 0 15,0 0 1,-146 0 0,305 0-1,-172 0 1,13 0 0,0 0-1,0 0 1,145 0-16,40 0 15,-52 0 1,38 0 0,94 0-1,0 0-15,-54 0 32,41 0-17,-67 0 1,66 0-1,0 0-15,27 0 16,0 0 0,0-27 124,-1 14-124,-12-27 0,13-52 15,-1 39-16,14 26 1,0-39 0,0 40-1,0-160 1,0 120 0,0-79-1,0-67 1,0 172-1,0-52 1,0 39 0,-13 40-1,13 0 188,0-1-171</inkml:trace>
  <inkml:trace contextRef="#ctx0" brushRef="#br0" timeOffset="18080.8">15835 3440 0,'27'-14'31,"-14"1"-31,225-27 47,609 14-16,555 26 1,-370 0-1,-648 0 0,-292 0-31,40 0 31,-26 0-15,-92 0-16,-67 13 109</inkml:trace>
  <inkml:trace contextRef="#ctx0" brushRef="#br0" timeOffset="19501.96">17052 2725 0,'0'53'47,"0"0"-31,0 106-1,0 92 1,0 239-1,0-318 1,0 0-16,0 13 16,0-13-16,0 0 15,0 145 1,0 93 0,0-238-1,0-106-15,0-26 16,0-27-1,-13-13 32,13-158-15,0 52-32</inkml:trace>
  <inkml:trace contextRef="#ctx0" brushRef="#br0" timeOffset="21067.59">16603 3029 0,'-40'-13'78,"-39"0"-46,-14-13-1,27 26-15,39 0-16,14 0 15,-27 0 1,1 13-1,-1 0 1,-26 53 15,-40 40 1,93-93-32,0 53 31,52 27 0,1-67 0,0-26 1,-14 0-32,27-52 31,13-54 0,-13 0 0,-53 66-15,0 14 0,0 39 93,0 13-93,27 107 15,25-27-16,-25-80 17</inkml:trace>
  <inkml:trace contextRef="#ctx0" brushRef="#br0" timeOffset="23700.18">17952 2487 0,'0'27'16,"0"-14"-1,0 66 1,-13 40 0,13-92-1,0-1 1,0-52 93,13 12-93,0 1 0,0 13-1,1 0 16,-1 0 16,53 93-15,-53-67-17,1-12 1,-14-1 46,-53 0-30,13-13-17,-66 0 16,106-40 16,0-52-15,0 52-17,0 14 1,27 26 46</inkml:trace>
  <inkml:trace contextRef="#ctx0" brushRef="#br0" timeOffset="24391.11">18574 2514 0,'0'79'47,"0"-13"-32,0 13-15,13-12 16,-13 144 0,0 54-1,0 52 1,0-92-1,0 185 17,0 67-17,0-358 1,0 13-16,13-26 31,-26-106 79,0-27-95,13-12-15</inkml:trace>
  <inkml:trace contextRef="#ctx0" brushRef="#br0" timeOffset="25308.11">19619 2712 0,'-66'13'94,"-119"106"-63,92-66-16,53-13 1,27-27 0,13 27-1,13-40-15,14 13 16,-1 13 0,1-12-1,-1-14 1,27 0-1,0 13 1,-13 0 0</inkml:trace>
  <inkml:trace contextRef="#ctx0" brushRef="#br0" timeOffset="26655.11">16285 3598 0,'53'-39'31,"26"-1"0,-65 40 32,12 13-47,1 0-1,65 54 1,-65-28 15,-27-26-15,0 40-1,-67 53 17,54-106-17,-66 40 1,52-14-1,-26 14 1,27-13 0,26-14 77,53-13-61,13 0-17,-39 0 1,39 0 0,-27 0-1,28 0 1,-15 0-1,-12-13 1,-13-14 78,12 1-79</inkml:trace>
  <inkml:trace contextRef="#ctx0" brushRef="#br0" timeOffset="27813.2">17423 3559 0,'0'0'31,"0"-14"0,53 14-15,-27-13 0,40 13-1,-26 0-15,-14 0 16,1 0-1,-14 0 1,0 0 0,1 13 31,25 80-16,-39 13 0,-66-14 0,-13-25 1,26-28-17,0-12 1,53-14-1,-13-13-15,39 0 141,80 0-110,159-26 1,-133-1-1,-119 14 47,14 13 0,39 0-62</inkml:trace>
  <inkml:trace contextRef="#ctx0" brushRef="#br0" timeOffset="28665.43">19010 3492 0,'0'0'0,"14"53"16,-14-26-16,13 52 31,-13-39-15,0 39-1,0-52 1,0-1-16,0 1 16,26-27 62,1 0-63,39 0 1,13 0 0,27 0-1,-66 0 1,-14-14 0,-26-38 124,0 25-124,0 1-1</inkml:trace>
  <inkml:trace contextRef="#ctx0" brushRef="#br0" timeOffset="29103.19">19407 3678 0,'0'53'62,"0"172"-31,0-173-15,0 54 0,0 0 15,-13-106 94</inkml:trace>
  <inkml:trace contextRef="#ctx0" brushRef="#br0" timeOffset="30302.96">16378 4524 0,'0'0'0,"106"0"16,39 0-1,-92 0 1,0 0-16,-13 0 16,-14 0-16,-26 14 140,-40 158-108,27-106-17,-13 66 1,-27 40-1,40-93 1,-1-39 0,1-27 15,0-13 31,0 0-46</inkml:trace>
  <inkml:trace contextRef="#ctx0" brushRef="#br0" timeOffset="30720.6">16444 5040 0,'40'0'31,"-80"0"-31,132 0 16,1 0 0,-53 0-1,39-13 1,-26 13 0,-40-13 46,80 13-31,-67-13-31,1 13 16</inkml:trace>
  <inkml:trace contextRef="#ctx0" brushRef="#br0" timeOffset="31403.38">17515 4948 0,'0'0'0,"14"-27"16,25-12-1,1-14 1,-27 13-16,14 13 16,26-92-1,-27 93 1,-13 0 0,1 26-1,-14 39 48,0 133-32,0-92-15,0 39-1,0 0 1,0-93-1</inkml:trace>
  <inkml:trace contextRef="#ctx0" brushRef="#br0" timeOffset="33079.07">19354 4696 0,'27'14'93,"-27"12"-77,26 53 0,-13 1-1,1-54 1,12 14 0,-13-40-1,-13 26 1,-26-12 46,-14-14-46,1 0 0,25 0-1,-39-14 1,0-39-1,40 27 17,0 13-17,0 0-15,13-1 16,0 1 15,0 0-15,13-14-1,0 14 1,40-27 0,0 27-1,0 0 1,-13 13 0,-14-13-1,-13 0 1,1 13 15,-1 0-15,-13-14-16,26 1 15,14 0 1,-14-14 0,-12 27 15,-14-26 31,-14-40-30,-12 26-1,13 40 31,-53 40-30,39-14-17,-39 27 1,13-13 15,53-27 63,-13 66-79,13-65 1,0 25 15</inkml:trace>
  <inkml:trace contextRef="#ctx0" brushRef="#br0" timeOffset="34199.97">16298 5689 0,'14'-14'32,"-1"1"-17,13 0 1,27-27 0,93-26-1,-120 40 1,14-1-1,-27 27 110,-13 53-109,13 53 0,1 26 15,-14-105-31,0-14 16</inkml:trace>
  <inkml:trace contextRef="#ctx0" brushRef="#br0" timeOffset="35412.07">16788 5503 0,'53'14'172,"-27"-1"-156,-13 0 15,-13 13 16,14 14-16,-14-27-15,0 14 15,0-14-15,-53 66 15,13-26 0,27-39-15,0-1-1,13 0 17,-14-13-1,28 13 47,39-13-47,-27 0-15,0 0-1,1 0 17,13-13-1,-14 13-15</inkml:trace>
  <inkml:trace contextRef="#ctx0" brushRef="#br0" timeOffset="37266.55">17661 5517 0,'0'0'15,"13"13"126,-13 26-126,13-12 1,1 13 15,-14-27 32,0 13-48,-93 40 1,80-66 0,-14 27-16,-12-1 15,25-12 1,1-1 0,26-13 93,1 0-93,-1 0 15,0 0 0,27-13 0,-27 13-15,13 0 0,1-14-1,-14 14 1,0 0 31,1-13-32,-1 0 1,-13 0 31</inkml:trace>
  <inkml:trace contextRef="#ctx0" brushRef="#br0" timeOffset="37937.24">17608 5437 0,'26'0'78,"27"13"-47,0 1-15,-26-14 0</inkml:trace>
  <inkml:trace contextRef="#ctx0" brushRef="#br0" timeOffset="40542.18">17582 5477 0,'-14'0'31,"1"0"0,13-13 94,27-14-109,-14 14 0,0 26 109,13 14-94,-12-1 0,-1-26-15,-13 13-1,0 1 1,0 12 31,0-13-16,0 27 0,-27 13 1,-12-13-1,12-1-15,1-12 15,39-27 219,80 0-219,13 0 0,13 0 1,-93 0-1,-13 0 63,1 0-63,-14-27 109,0 1-140</inkml:trace>
  <inkml:trace contextRef="#ctx0" brushRef="#br0" timeOffset="42165.32">18666 5027 0,'0'27'63,"0"-1"-32,14 0-15,-14 1-1,13 13 1,0-27-16,-13 27 16,26 65 15,-26-78-16,14 26 1,-1 13 0,0-13-1,-13-27 1,27 14 0,-27-14-1,0 41 1,0-28 15,0 27 0,0-39 1,0-14-1,0 0-16,0 1 1,0-1 15,-14-13 47,1 0-78</inkml:trace>
  <inkml:trace contextRef="#ctx0" brushRef="#br0" timeOffset="42809.32">19116 5689 0,'40'-67'31,"-80"134"-31,106-173 16,-52 92 0,25-78-1,-26 52 1,1 80 93,-1 211-78,-13-185-15,26 40 15,-26-159 63</inkml:trace>
  <inkml:trace contextRef="#ctx0" brushRef="#br0" timeOffset="44007.54">19526 5384 0,'13'66'31,"-13"-39"-31,-13-120 0,26 278 31,-13-158 0,0-14 157,14 0-157,-1-13 94,0 0-109,14 0-1,12 0 17,27 0-17,-52 0 1,-1 0 0,0 0 30,-13-13 189,27-27-204,-14 14 0,-13 13 1,13-14-17</inkml:trace>
  <inkml:trace contextRef="#ctx0" brushRef="#br0" timeOffset="44567.51">19804 5477 0,'0'53'94,"0"79"-63,0-39 0,0-80-15,0 0-1,0 0 1</inkml:trace>
  <inkml:trace contextRef="#ctx0" brushRef="#br0" timeOffset="46172.78">17238 6588 0,'26'0'109,"-13"0"-109</inkml:trace>
  <inkml:trace contextRef="#ctx0" brushRef="#br0" timeOffset="46512.21">17674 6535 0,'0'0'0,"13"0"94,1 0-94</inkml:trace>
  <inkml:trace contextRef="#ctx0" brushRef="#br0" timeOffset="46873.13">18164 6522 0</inkml:trace>
  <inkml:trace contextRef="#ctx0" brushRef="#br0" timeOffset="56377.74">5424 6668 0,'-40'0'78,"-132"26"-47,14 14 0,105-14-15,-40 53-1,93-52 1,0 52 0,0-39-1,13 13 1,40 13 15,0-26 0,-26-40-31,39 13 16,-53-13 0,53-13-1,-53 0 1,14 13-16,-1-27 16,27-26-1,-26 13-15,-27 27 16,26-40-1,-26 40-15,0-13 16,0-41 0,0 41 15,27 92 78,-1 53-77,14-79-32,-40-27 15,13 0-15,0 14 16,-13-14-1,0 0 17</inkml:trace>
  <inkml:trace contextRef="#ctx0" brushRef="#br0" timeOffset="57537.43">4934 8559 0,'14'53'32,"12"79"-17,-26 292 17,13-107-1,-13-290-16,0-14 17,0-26 15,40-146-32,53 66 32,-80 80-31,53 26 46,27 54-31,-54-41-15,-39-13 0,14 0-1,-14 14 1,13-14-16,-13 0 16,-13 27-1,-1 13 1,1-40-1,-27 14 1,27-14 0,-13 0-1,-27-13 1,-40 0 0,80 0-1,-13 0 1,12 0-16,-12-13 15,26 0 1,-13-1 15,-40-91-15,26 52 0,14 26 15,13 1-31</inkml:trace>
  <inkml:trace contextRef="#ctx0" brushRef="#br0" timeOffset="58357.22">5927 7170 0,'13'0'15,"53"0"1,-40 27 0,-12-27-1,12 26-15,93 40 16,40 14-1,26-14 1,-13-13 0,-92-27-1,118 40 17,-198-79 77</inkml:trace>
  <inkml:trace contextRef="#ctx0" brushRef="#br0" timeOffset="58874.97">7011 7289 0,'67'119'63,"-41"-79"-47,1-14-16,39 41 15,-13-14 1,-40-40-1,0 13 17,-13-13-1,-26 1-15,-41-1 15,41-13-16,0 13 17,-1-13-17,27 13 17,-13 1-32</inkml:trace>
  <inkml:trace contextRef="#ctx0" brushRef="#br0" timeOffset="59643.48">6191 9208 0,'53'-40'32,"-13"13"-32,13 1 15,66-40 1,53-14-1,-13-12 1,-14 26 0,-66 39-1,133-26 1,-133 0 15</inkml:trace>
  <inkml:trace contextRef="#ctx0" brushRef="#br0" timeOffset="60198.53">7276 8520 0,'0'0'16,"40"0"-1,-27 0 1,53 26 0,-26-13-1,-1 27 1,-25-27-1,-1 0 1,13-13-16,-12 14 16,-14 12-1,13-26 1,-13 13 0,0 14 15,-13 12 0,-1-12-31,-105 26 31,66-27-15,27-26 15,13-13 32</inkml:trace>
  <inkml:trace contextRef="#ctx0" brushRef="#br0" timeOffset="62870.13">7766 7302 0,'0'67'31,"52"224"1,-12 26-1,-40-171-31,0 317 31,0-185 0,0-199-31,0 40 16,0-13 0,0-53-1,13-53 95,67-27-64,-54 27-46,239 0 16,-106 0 0,158 0-1,14 0 1,-172 0-16,-1 0 16,464 0 15,-159 0-16,-172 0 1,-159 0 0,67 0-1,-173 0 1,14 0 15,-14 0-31,-12 0 16,12 0-1,1 0 1,-14 0-16,13 0 16,1 14-1,-1-1 1,40 13 0,-26-26-1,-40-26 110,0-40-109,0 39-1,0-52 1,0-226 15,0-78-15,0 224 0,0-145-1,0 172-15,0-80 16,0 53-1,0 80-15,0 13 16,0-93 0,0 79-1,0-92 1,0 133 0,0-14-1,0 26 1,-13 27 78,-14 0-32,-92 14-31,-238-1 1,238-13-17,-450 0 16,-79 13 1,542-13-17,-198 0 1,145 0 0,-79 0-1,-66 0 32,224 0-31,14 13-1,53 1 1,-14-14-16,-25 13 16,12-13-1,0 0 1,-13 13-1,14 0 1,12-13 0,-39 13-1,-53 1 1,40-14 0,65 0-1,14 13 251,0 80-235,0-14 0,14 27 1,-1 0-1,-13-40-16,0 119 17,0-145-17,0-1 1,0 14 15,0-40-15,-13-39 78</inkml:trace>
  <inkml:trace contextRef="#ctx0" brushRef="#br0" timeOffset="64925.12">12091 8083 0,'14'0'47,"12"0"-16,67 0 0,-40 0-15,66 0 0,53 0-1,-93 0-15,146-13 16,-132-14 15,-54 27 32,-25 0-48,78 14 1,-26-1 15</inkml:trace>
  <inkml:trace contextRef="#ctx0" brushRef="#br0" timeOffset="65743.82">13084 7911 0,'26'0'32,"27"13"15,-27 1-32,54 38 16,-67-52-15,14 27 0,-14-27-1,-13 40 48,0-14-48,0 14 17,0-27-1,0 0-15,-13 14-1,-27-1 1,13 1-1,-26-14 1,-26 0 0,26 0-1,-106 0 17,173-26 93</inkml:trace>
  <inkml:trace contextRef="#ctx0" brushRef="#br0" timeOffset="67056.22">14235 7792 0,'0'53'47,"0"-13"-32,0-14-15,-14 27 16,14-27 0,0 1-16,0-1 15,-13 67 1,13-80 0,-13 93-1,13-80 1,-27 41-1,27-54 1,0 27 15,27-54 141,-14 14-156,14 0-1,12 0 1,-12 14 0,26 12 15,-27-13-15,-13-39 124,1-159-109,-14 39-15,0-39 0,0 119-1,0-27 17,0 80-1</inkml:trace>
  <inkml:trace contextRef="#ctx0" brushRef="#br0" timeOffset="76852.81">14618 8083 0,'53'40'31,"-26"26"-15,78 79-1,41-39 1,-106-79 0,13-1-1,-53-13 1,0-39 62,0-1-78</inkml:trace>
  <inkml:trace contextRef="#ctx0" brushRef="#br0" timeOffset="77325.84">15108 8202 0,'0'27'16,"0"12"0,-27 199-1,-39 40 16,26-106-15,14-66 0,26-146 77,0 14-77,13-54 0,0 41-16</inkml:trace>
  <inkml:trace contextRef="#ctx0" brushRef="#br0" timeOffset="78294.8">15214 8334 0,'26'67'31,"-26"-41"-31,-26-119 0,65 212 31,-26-92-31,1-27 78,25-27-62,67-25 15,-40 12 0,-39 93 48,-1 39-48,-12-12 0,-14-67-15,13-66 62,0 40-78</inkml:trace>
  <inkml:trace contextRef="#ctx0" brushRef="#br0" timeOffset="78667.99">15782 8361 0,'14'40'31,"-1"-14"-15,13 53 0,-12-52 15,-41-67 47</inkml:trace>
  <inkml:trace contextRef="#ctx0" brushRef="#br0" timeOffset="79025.98">15743 8136 0,'13'0'47,"13"-13"47</inkml:trace>
  <inkml:trace contextRef="#ctx0" brushRef="#br0" timeOffset="79387.31">16126 7951 0,'0'0'0,"0"66"16,0 146 15,14-93 0</inkml:trace>
  <inkml:trace contextRef="#ctx0" brushRef="#br0" timeOffset="80190.61">16431 8162 0,'-14'14'16,"-12"12"0,-1 14-1,-25-1 1,-15-12 0,41-14-1,13 0 1,-1 1-1,-12-14 17,26 13-1,40-13 110,185 66-110,-106-13-16,0 0 1,-93-27 0,-39-13 93,0-13-93</inkml:trace>
  <inkml:trace contextRef="#ctx0" brushRef="#br0" timeOffset="82301.73">9353 7620 0,'13'-26'15,"27"-27"1,-14-14-1,14 15 1,-27 38-16,27-12 16,26-14-1,-26 27 1,52 13 15,-39 0-31,106 13 31,-93 67 1,-53 25-1,-13 107 0,-211 66 0,118-106 1,120-172-1,52 13 0,0-53 0,-79 27-15</inkml:trace>
  <inkml:trace contextRef="#ctx0" brushRef="#br0" timeOffset="83059.02">9750 8321 0,'0'0'32,"26"-13"-17,14 0 1,26 13-1,53 0 1,-26 13 0,-1 40-1,-78-27 17,-14 54-1,-80 39-16,-12-80 17,78-39-1,-52 0-15,27-39-1,25-1 1,14 14-1,40-41 1,0 28-16,39-1 31,-92 40 47,13 13-62,-13 1-16</inkml:trace>
  <inkml:trace contextRef="#ctx0" brushRef="#br0" timeOffset="89042.93">4855 5543 0,'0'0'0,"27"0"15,105 0 17,13 0-1,-105 0-16,-27 40 17,-79 118-1,-40-38-15,0-1-1,54-67 1,65-52 78,13 0-63,67 27-16</inkml:trace>
  <inkml:trace contextRef="#ctx0" brushRef="#br0" timeOffset="90227.04">4313 9962 0,'26'13'47,"54"-79"-16,12 66 1,120 26-1,-159 14 0,-80 79 0,-290 212 1,105-146-1,225-185 31,1 0-30,52 13-17,-13 0 1,119 0-1,-106-13 32</inkml:trace>
  <inkml:trace contextRef="#ctx0" brushRef="#br0" timeOffset="91435.07">17251 7263 0,'0'26'32,"0"14"-17,0 79 1,0-13-1,0-66 1,0 12 0,13-52 31,40 0-16,0 14-16,-40-14 1,40 0 0,0 0-1,-40 0 1,-13-14 0,0 1 15,0-13-16,0-1 1</inkml:trace>
  <inkml:trace contextRef="#ctx0" brushRef="#br0" timeOffset="91846.99">17502 7461 0,'0'40'47,"0"0"-31,0 79-1,0-13 1,0-93 0,0 0-1</inkml:trace>
  <inkml:trace contextRef="#ctx0" brushRef="#br0" timeOffset="93231.62">9618 6244 0,'13'13'16,"-26"-26"-16,52 132 15,54 119 17,-67-198-1,1-53 31,39-93-30,-13 53-32,39-119 31,-25 79 0</inkml:trace>
  <inkml:trace contextRef="#ctx0" brushRef="#br0" timeOffset="93662.79">9842 6403 0,'53'-79'31,"-106"158"-31,106-198 16,-26 13-1,-14-40 1,0 1 0,-13-53-1,0 158 1</inkml:trace>
  <inkml:trace contextRef="#ctx0" brushRef="#br0" timeOffset="94298.83">10226 5067 0,'0'53'47,"27"39"-16,-14-78-15,13-14 0,1 26-16,12-13 15,14-13 1,14 0 0,25-26-1,-39-14 1,-13 0-1,-40 27-15,0-13 16,0-54 0,-40 54-1,27 26 1,0 0 62</inkml:trace>
  <inkml:trace contextRef="#ctx0" brushRef="#br0" timeOffset="94825.62">10517 5080 0,'-13'0'156,"0"0"-109,-14 0-31</inkml:trace>
  <inkml:trace contextRef="#ctx0" brushRef="#br0" timeOffset="95337.35">10239 5093 0,'14'0'0,"-28"0"0,81-53 31,12 27 1,-66 13-17,67-14 1,-28 27 0,-12-13-1,-27 13 1,14 0-1,-14 40 48,-13-14-32,13-26-15,-13 13 46,0 1-62</inkml:trace>
  <inkml:trace contextRef="#ctx0" brushRef="#br0" timeOffset="95953.93">10649 5054 0,'14'26'16,"-1"80"-1,-13-53 1,0 53 0,0-14-1,0-12 1,0 25-1,0-91 1,-13 12 15,13-13-31,-27-13 16,-26-53 15,-119-238 0,146 133 1,66 118-17,39 0 1,-26 27-16,26 0 16,80-14-1,-119 27 1,26 0-1,-40 0 1,-12 0 0</inkml:trace>
  <inkml:trace contextRef="#ctx0" brushRef="#br0" timeOffset="96542.86">11099 5027 0,'53'0'16,"-106"0"-16,225 0 15,13 0 1,-132 0-1,-39-13 32,-41-14-15,-26 1-17,-39-14 1,-107 1-1,133 39 1,-27 0 0,41 13-1,38 79 17,54 107-1,0-107-16,52-12 17,14-67-1,26-13-15,-79-40 15,-39 1 0</inkml:trace>
  <inkml:trace contextRef="#ctx0" brushRef="#br0" timeOffset="97246.78">11483 5146 0,'0'0'0,"0"53"15,26 13 16,-26-26-15,14-40 31,52-93-16,-40 67-15,67-14-1,-80 27 1,14 39 47,-27 1-48,0 26 1,0 26-1,-14-66 64,-12-39-48,13 13-16,39-1 17,14 14-32,-1-13 15,1 13 1,-13 0-16</inkml:trace>
  <inkml:trace contextRef="#ctx0" brushRef="#br0" timeOffset="98243.9">11946 5239 0,'53'0'16,"-40"0"-16,-79 0 0,185-27 15,-93 1 1,-12-40 0,-1 39-1,-13-26 1,0 40 203,0-13-204,0-1 1,-13 1 15,-1-1-31,-12 54 78,26-14-62,-13 13 0,13 14-1,0-27-15,0 1 16,0-1 15,0 0-15,26 0-1,-13-13 17,-13 13 14,0 27 1,0 13-31,27 40 15,-1-67-15,-26-13-1,14-13 1,12 14-16,40-14 31,-39 13-15,39-13 0,-40 0-1,-13-13-15,1 13 16,-1 0-1,-13-14 32,-27-39-15,27 27-32</inkml:trace>
  <inkml:trace contextRef="#ctx0" brushRef="#br0" timeOffset="98766.87">12528 5080 0,'0'79'16,"0"-39"-1,0 0 1,0 39 0,0-66-1,13-13 48,14-79-48,12-14 1,41 40 0,-67 67 77,0 39-77,14-40 0,26 40-1,-14-53 1</inkml:trace>
  <inkml:trace contextRef="#ctx0" brushRef="#br0" timeOffset="100120.71">13057 5199 0,'-13'0'31,"0"0"31,-53 93-30,66-67-17,-27 14 1,27-14-1,0-12 17,27-14-1,12 0-15,14-14-1,0-25 1,-13-41-1,-14 54 1,-26 13-16,0-40 16,0 39-1,-13 14 48,-27 146-32,40-80-15,0-53 15,40-39 31,79-159-30,-40-27-1,-79 199 0,0 92 47,0 27-62,14 13 0,12 13-1,-13-132 16,1 0 16,25 0-31,27-39 0,80-94-1,-120 120 1,-26 0-1,27 53 48,-27 26-47,40 79 15,-14-118 0,-92-67 32,53 0-63</inkml:trace>
  <inkml:trace contextRef="#ctx0" brushRef="#br0" timeOffset="100395.37">13772 5120 0,'0'0'0,"0"-14"31</inkml:trace>
  <inkml:trace contextRef="#ctx0" brushRef="#br0" timeOffset="101243.64">13983 5199 0,'27'0'15,"-54"0"-15,80 0 16,0 27-1,79 39 1,-105-40 0,-14-26-1,-26 27 17,-40-1-17,0 14 1,-13-14-1,66-13 17,13 1 15,0-14-32,40 13 1,40 0-1,-27 0 1,-13-13 15,0-13 1</inkml:trace>
  <inkml:trace contextRef="#ctx0" brushRef="#br0" timeOffset="102042.71">14764 5292 0,'-27'0'47,"-26"26"-31,14 14-1,12 0 1,14-14 0,13-13-1,0 0 1,26 1 15,-12-14 16,39-27-31,-40 27-16,40-39 31,-53 12-16,26 80 110,-13 0-93,-13-40 30,27-13-31,-1 0-31</inkml:trace>
  <inkml:trace contextRef="#ctx0" brushRef="#br0" timeOffset="102903.8">15042 5384 0,'-14'0'63,"-39"40"-32,14-14-31,12 41 31,1-41-15,26-13 15,26 0 0,14 1 0,26-14 1,-53 0-32,40-14 31,-40 1 0,-13-13 47,14-1-62,-14 14-16,26 13 16,-26-13-1,27 13-15,-14-13 16,-13-1-1</inkml:trace>
  <inkml:trace contextRef="#ctx0" brushRef="#br0" timeOffset="103330.11">15187 5450 0,'13'0'63,"-13"146"-32,0 39-16,0-145 1,0 13 0,0-27-1,0 1 1,0-67 109,0 0-109,0-92-1,0 0 1,0 66-16,0 13 15,0 0 1,0 0 0,-13-13-1</inkml:trace>
  <inkml:trace contextRef="#ctx0" brushRef="#br0" timeOffset="103723.74">15147 5212 0,'14'0'47,"-1"0"-31,27-39 15,79-1 0,-93 27-31,-13 13 16</inkml:trace>
  <inkml:trace contextRef="#ctx0" brushRef="#br0" timeOffset="104673.78">15452 5371 0,'-14'13'78,"-38"53"-62,12-13-1,13-13 1,27-27 0,0 0-1,0 1 1,27-14 15,13-14 0,-1-25-15,1-14 0,-14 0-1,-12-13 16,-1 66 63,0 92-63,27-52-31,-27-13 16,27 12 0,-67-52 77,14 13-77</inkml:trace>
  <inkml:trace contextRef="#ctx0" brushRef="#br0" timeOffset="105571.2">15187 5861 0,'13'39'47,"-13"-12"-31,0-14-1,-26 13 1,13 1 15,-14-14 1,14-13-17,-27-13 1,14 0-1,-67-54 1,53 1 0,40 13-1,0 27 1,27-14 0,105 1-1,-52 25 1,-14 1-1,93 0 1,-133 0 0,-13 13 15</inkml:trace>
  <inkml:trace contextRef="#ctx0" brushRef="#br0" timeOffset="112889.85">10200 3704 0,'-40'53'32,"-13"13"-17,27-13 1,-54 93 0,-65 12-1,-54 94 1,93-93-1,1-1 1,38 27 0,41-79-1,-93 463 1,119-423 0,0-1-1,0 146 1,0-158-16,40 78 15,-14-39 1,1-40 0,-14-118-1,0-41 48</inkml:trace>
  <inkml:trace contextRef="#ctx0" brushRef="#br0" timeOffset="114399.73">8930 6416 0,'0'0'0,"0"13"47,0 40-31,13-13-1,40 79 17,-13-40-17,-14-52 1,-13-1 0,0-12-1,1-14 95,12 0-1,14 13-78,-14 0-31,67 66 31,-93-65-15,13-1 15,40 66 1,-53-52-32,26-14 31,-26 13 31,0-12-46,0-1 0,0-79 77,-13-14-61,13 54-32,13-14 15,133-357 16,-67 199 1</inkml:trace>
  <inkml:trace contextRef="#ctx0" brushRef="#br0" timeOffset="139277.03">19288 3228 0,'-26'0'47,"12"13"0,-25 0-32,12 1-15,-52 39 32,-27 26-1,13-13 0,54 13 0,39 1-15,0-41 0,-27 28-1,-26 91 1,27-25 15,26-67 0,0-40-31,0 54 32,0 25-17,0-52 16,0 27-15,0-1 0,0 53-1,0-92 1,0 66 0,0 39-1,0 14 16,0 119 1,0-40-1,0-39 0,40-41 0,-27-131-31,-13-1 16,13 67 0,-13-80-1,0 66 17,40 14-1,-1-40-16,-25-40 1,12 14 0,14-1-1,0-13 1,-14-13-16,0 0 16,41 0-1,38 0 16,1 0-15,79 0 0,-118 0-1,65-39 1,80-80 0,-133 79-1,93-132 1,-27-159 15,-118 239-15,-14-67-1,27-66 1,0-93 15,-40 252-15,13-119-1,-13 13 1,-13 80-16,-27-107 16,13 120-1,-12-133 17,12 93-17,-26-79 1,27 78-1,-1 41 1,-26-53 0,40 105-1,-13-12 1,-14-1 0,27 14-1,0 26 1,-40 0 15,26 13-15,-65-13-1,-27 26 1,66-13 0,39-13-1,1 0 16</inkml:trace>
  <inkml:trace contextRef="#ctx0" brushRef="#br0" timeOffset="140264.7">11880 9485 0,'13'0'15,"0"0"1,40 0 0,0 27-1,-26-14 1,25 0-1,-12 0-15,-13 1 16,12-1-16,27 13 16,-26 1-1,-27-14 1,1-13 0,-14 13-1,13-13-15</inkml:trace>
  <inkml:trace contextRef="#ctx0" brushRef="#br0" timeOffset="140737.92">11867 9657 0,'66'40'31,"-132"-80"-31,171 93 16,-65-26 0,106 26-1,-41-40 1,-38 0-1,-67 0 17,-14-13-17,1-26 1</inkml:trace>
  <inkml:trace contextRef="#ctx0" brushRef="#br0" timeOffset="141189.18">12462 9684 0,'26'0'32,"1"13"-32,26 27 31,0-14 0,52 53 0,1-26 1,-79-53-17,-1 0 16</inkml:trace>
  <inkml:trace contextRef="#ctx0" brushRef="#br0" timeOffset="141843.78">12554 9909 0,'0'0'15,"67"13"17,25 27-17,-52-27-15,66 40 31,-93-53 157</inkml:trace>
  <inkml:trace contextRef="#ctx0" brushRef="#br0" timeOffset="142778.79">13772 9869 0,'0'-13'31,"0"26"-31,-14-40 16,-12 1-16,13 13 16,-27-14-1,-13 27 1,-26 0-1,39 0-15,14 0 16,-1 0 0,-26 40-1,-39 66 17,65-40-17,27 40 1,0-93-1,40 27 1,-14-1 0,40-12-1,53 13 17,-79-40-17,26 0 1,14-14-1,-67 14 110</inkml:trace>
  <inkml:trace contextRef="#ctx0" brushRef="#br0" timeOffset="143644.97">14565 9671 0,'0'0'0,"0"-14"16,0 1 46,53 13-46,-26 0-16,12 0 16,14 40-1,0-1 1,-40-39-1,-13 14 1,0-1 0,-26 53-1,-14-13 1,-105 26 0,-1 14-1,27 26 16,119-93-15,27 14 15,12 0 1,-25-27-17,-1 53 1</inkml:trace>
  <inkml:trace contextRef="#ctx0" brushRef="#br0" timeOffset="144373.79">14301 10504 0,'13'-26'31,"-26"52"-31,26-66 16,0 40-16,0 0 47,120 80-16,-94 12 0,-39-26 0,-13-52-15,0-14 0,-14 13-16,14-13 15,-66 0 1,39-40-1,14 14 1,26 12 0,13-25 31,27 39-32,-27 0 1,0 0 15,0 0 0,-13 13 1,0 0-17</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9-29T11:21:20.242"/>
    </inkml:context>
    <inkml:brush xml:id="br0">
      <inkml:brushProperty name="width" value="0.05292" units="cm"/>
      <inkml:brushProperty name="height" value="0.05292" units="cm"/>
      <inkml:brushProperty name="color" value="#FF0000"/>
    </inkml:brush>
  </inkml:definitions>
  <inkml:trace contextRef="#ctx0" brushRef="#br0">14592 13269 0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29.09.2025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98</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29.09.2025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29/09/2025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29.09.2025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29.09.2025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0.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1.png"/><Relationship Id="rId1" Type="http://schemas.openxmlformats.org/officeDocument/2006/relationships/slideLayout" Target="../slideLayouts/slideLayout53.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dirty="0"/>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Algorytmy Sztucznej Inteligencji(AI) 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CEC31A-305A-61F7-2D8D-A8BE524DF10D}"/>
              </a:ext>
            </a:extLst>
          </p:cNvPr>
          <p:cNvSpPr>
            <a:spLocks noGrp="1"/>
          </p:cNvSpPr>
          <p:nvPr>
            <p:ph type="body" sz="quarter" idx="25"/>
          </p:nvPr>
        </p:nvSpPr>
        <p:spPr/>
        <p:txBody>
          <a:bodyPr/>
          <a:lstStyle/>
          <a:p>
            <a:r>
              <a:rPr lang="pl-PL" dirty="0"/>
              <a:t>Algorytm Mrówkowy</a:t>
            </a:r>
          </a:p>
        </p:txBody>
      </p:sp>
      <p:sp>
        <p:nvSpPr>
          <p:cNvPr id="3" name="Symbol zastępczy tekstu 2">
            <a:extLst>
              <a:ext uri="{FF2B5EF4-FFF2-40B4-BE49-F238E27FC236}">
                <a16:creationId xmlns:a16="http://schemas.microsoft.com/office/drawing/2014/main" id="{8442AF47-7DB7-FCD5-5A77-86DF1F403036}"/>
              </a:ext>
            </a:extLst>
          </p:cNvPr>
          <p:cNvSpPr>
            <a:spLocks noGrp="1"/>
          </p:cNvSpPr>
          <p:nvPr>
            <p:ph type="body" sz="quarter" idx="27"/>
          </p:nvPr>
        </p:nvSpPr>
        <p:spPr/>
        <p:txBody>
          <a:bodyPr/>
          <a:lstStyle/>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Kroki związane z optymalizacją kolonii mrówek:</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Inicjalizacja: Zaczynamy od umieszczenia mrówek w punkcie startowym.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Ruch: każda mrówka wybiera punkt, do którego ma się przemieścić, w oparciu o funkcję probabilistyczną, która uwzględnia poziom feromonów i informacje heurystyczne. Informacje heurystyczne można traktować jako miarę tego, jak dobry jest dany punkt.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Aktualizowanie śladów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feromonowych</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Ślad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na każdej krawędzi jest aktualizowany na podstawie jakości rozwiązania znalezionego przez mrówkę, która przeszła przez tę krawędź.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Zakończenie: Zatrzymujemy algorytm po określonej liczbie iteracji lub po znalezieniu zadowalającego rozwiązania.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pl-PL" dirty="0"/>
          </a:p>
        </p:txBody>
      </p:sp>
    </p:spTree>
    <p:extLst>
      <p:ext uri="{BB962C8B-B14F-4D97-AF65-F5344CB8AC3E}">
        <p14:creationId xmlns:p14="http://schemas.microsoft.com/office/powerpoint/2010/main" val="10729189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045D16F-E7A8-0ED6-4D99-D9BB4B8DC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92AA174-760C-8E9A-B6F2-ABDA9610FC46}"/>
              </a:ext>
            </a:extLst>
          </p:cNvPr>
          <p:cNvSpPr>
            <a:spLocks noGrp="1"/>
          </p:cNvSpPr>
          <p:nvPr>
            <p:ph type="body" sz="quarter" idx="27"/>
          </p:nvPr>
        </p:nvSpPr>
        <p:spPr/>
        <p:txBody>
          <a:bodyPr/>
          <a:lstStyle/>
          <a:p>
            <a:r>
              <a:rPr lang="pl-PL" sz="1800" kern="100" dirty="0">
                <a:effectLst/>
                <a:latin typeface="Calibri" panose="020F0502020204030204" pitchFamily="34" charset="0"/>
                <a:ea typeface="Calibri" panose="020F0502020204030204" pitchFamily="34" charset="0"/>
                <a:cs typeface="Times New Roman" panose="02020603050405020304" pitchFamily="18" charset="0"/>
              </a:rPr>
              <a:t>Powtarzając te kroki, mrówki stopniowo dojdą do najlepszego rozwiązania problemu. ACO może służyć do rozwiązywania szerokiego zakresu problemów optymalizacyjnych, takich jak problem komiwojażera, w którym celem jest znalezienie najkrótszej ścieżki, która odwiedza zestaw miast.</a:t>
            </a:r>
          </a:p>
          <a:p>
            <a:endParaRPr lang="pl-PL" dirty="0"/>
          </a:p>
        </p:txBody>
      </p:sp>
    </p:spTree>
    <p:extLst>
      <p:ext uri="{BB962C8B-B14F-4D97-AF65-F5344CB8AC3E}">
        <p14:creationId xmlns:p14="http://schemas.microsoft.com/office/powerpoint/2010/main" val="286240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Algorytmy Ewolucyjne  - Algorytmy Genetyczne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Sztuczne sieci neuronowe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przeszukiwania</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Przeszukiwanie za pomocą algorytmów heurystycznych z implementacją w języku </a:t>
            </a:r>
            <a:r>
              <a:rPr lang="pl-PL" dirty="0" err="1"/>
              <a:t>Python</a:t>
            </a:r>
            <a:r>
              <a:rPr lang="pl-PL" dirty="0"/>
              <a:t> </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Algorytmy mrówkowe  - inteligencja rozproszona</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Uczenie przez wzmacnianie z użyciem algorytmu Q-learning</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Przegląd najnowszych algorytmów AI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mc:AlternateContent xmlns:mc="http://schemas.openxmlformats.org/markup-compatibility/2006">
        <mc:Choice xmlns:p14="http://schemas.microsoft.com/office/powerpoint/2010/main" Requires="p14">
          <p:contentPart p14:bwMode="auto" r:id="rId3">
            <p14:nvContentPartPr>
              <p14:cNvPr id="4" name="Pismo odręczne 3">
                <a:extLst>
                  <a:ext uri="{FF2B5EF4-FFF2-40B4-BE49-F238E27FC236}">
                    <a16:creationId xmlns:a16="http://schemas.microsoft.com/office/drawing/2014/main" id="{B42800E1-A397-3256-781F-953F8E92B957}"/>
                  </a:ext>
                </a:extLst>
              </p14:cNvPr>
              <p14:cNvContentPartPr/>
              <p14:nvPr/>
            </p14:nvContentPartPr>
            <p14:xfrm>
              <a:off x="28440" y="123840"/>
              <a:ext cx="8987400" cy="4939200"/>
            </p14:xfrm>
          </p:contentPart>
        </mc:Choice>
        <mc:Fallback>
          <p:pic>
            <p:nvPicPr>
              <p:cNvPr id="4" name="Pismo odręczne 3">
                <a:extLst>
                  <a:ext uri="{FF2B5EF4-FFF2-40B4-BE49-F238E27FC236}">
                    <a16:creationId xmlns:a16="http://schemas.microsoft.com/office/drawing/2014/main" id="{B42800E1-A397-3256-781F-953F8E92B957}"/>
                  </a:ext>
                </a:extLst>
              </p:cNvPr>
              <p:cNvPicPr/>
              <p:nvPr/>
            </p:nvPicPr>
            <p:blipFill>
              <a:blip r:embed="rId4"/>
              <a:stretch>
                <a:fillRect/>
              </a:stretch>
            </p:blipFill>
            <p:spPr>
              <a:xfrm>
                <a:off x="19080" y="114480"/>
                <a:ext cx="9006120" cy="4957920"/>
              </a:xfrm>
              <a:prstGeom prst="rect">
                <a:avLst/>
              </a:prstGeom>
            </p:spPr>
          </p:pic>
        </mc:Fallback>
      </mc:AlternateContent>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442D46-28C6-41C0-75CA-223210B67671}"/>
              </a:ext>
            </a:extLst>
          </p:cNvPr>
          <p:cNvSpPr>
            <a:spLocks noGrp="1"/>
          </p:cNvSpPr>
          <p:nvPr>
            <p:ph type="body" sz="quarter" idx="25"/>
          </p:nvPr>
        </p:nvSpPr>
        <p:spPr/>
        <p:txBody>
          <a:bodyPr/>
          <a:lstStyle/>
          <a:p>
            <a:endParaRPr lang="pl-PL"/>
          </a:p>
        </p:txBody>
      </p:sp>
      <mc:AlternateContent xmlns:mc="http://schemas.openxmlformats.org/markup-compatibility/2006">
        <mc:Choice xmlns:p14="http://schemas.microsoft.com/office/powerpoint/2010/main" Requires="p14">
          <p:contentPart p14:bwMode="auto" r:id="rId2">
            <p14:nvContentPartPr>
              <p14:cNvPr id="4" name="Pismo odręczne 3">
                <a:extLst>
                  <a:ext uri="{FF2B5EF4-FFF2-40B4-BE49-F238E27FC236}">
                    <a16:creationId xmlns:a16="http://schemas.microsoft.com/office/drawing/2014/main" id="{A4DF06A0-8817-A87B-1EEC-027FEA80AB8D}"/>
                  </a:ext>
                </a:extLst>
              </p14:cNvPr>
              <p14:cNvContentPartPr/>
              <p14:nvPr/>
            </p14:nvContentPartPr>
            <p14:xfrm>
              <a:off x="1519200" y="895320"/>
              <a:ext cx="5853600" cy="2967480"/>
            </p14:xfrm>
          </p:contentPart>
        </mc:Choice>
        <mc:Fallback>
          <p:pic>
            <p:nvPicPr>
              <p:cNvPr id="4" name="Pismo odręczne 3">
                <a:extLst>
                  <a:ext uri="{FF2B5EF4-FFF2-40B4-BE49-F238E27FC236}">
                    <a16:creationId xmlns:a16="http://schemas.microsoft.com/office/drawing/2014/main" id="{A4DF06A0-8817-A87B-1EEC-027FEA80AB8D}"/>
                  </a:ext>
                </a:extLst>
              </p:cNvPr>
              <p:cNvPicPr/>
              <p:nvPr/>
            </p:nvPicPr>
            <p:blipFill>
              <a:blip r:embed="rId3"/>
              <a:stretch>
                <a:fillRect/>
              </a:stretch>
            </p:blipFill>
            <p:spPr>
              <a:xfrm>
                <a:off x="1509840" y="885960"/>
                <a:ext cx="5872320" cy="2986200"/>
              </a:xfrm>
              <a:prstGeom prst="rect">
                <a:avLst/>
              </a:prstGeom>
            </p:spPr>
          </p:pic>
        </mc:Fallback>
      </mc:AlternateContent>
    </p:spTree>
    <p:extLst>
      <p:ext uri="{BB962C8B-B14F-4D97-AF65-F5344CB8AC3E}">
        <p14:creationId xmlns:p14="http://schemas.microsoft.com/office/powerpoint/2010/main" val="2943688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29.09.2025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mc:AlternateContent xmlns:mc="http://schemas.openxmlformats.org/markup-compatibility/2006">
        <mc:Choice xmlns:p14="http://schemas.microsoft.com/office/powerpoint/2010/main" Requires="p14">
          <p:contentPart p14:bwMode="auto" r:id="rId2">
            <p14:nvContentPartPr>
              <p14:cNvPr id="4" name="Pismo odręczne 3">
                <a:extLst>
                  <a:ext uri="{FF2B5EF4-FFF2-40B4-BE49-F238E27FC236}">
                    <a16:creationId xmlns:a16="http://schemas.microsoft.com/office/drawing/2014/main" id="{9A2537C5-B4E2-5479-9BAC-605C1B689FC3}"/>
                  </a:ext>
                </a:extLst>
              </p14:cNvPr>
              <p14:cNvContentPartPr/>
              <p14:nvPr/>
            </p14:nvContentPartPr>
            <p14:xfrm>
              <a:off x="5253120" y="4776840"/>
              <a:ext cx="360" cy="360"/>
            </p14:xfrm>
          </p:contentPart>
        </mc:Choice>
        <mc:Fallback>
          <p:pic>
            <p:nvPicPr>
              <p:cNvPr id="4" name="Pismo odręczne 3">
                <a:extLst>
                  <a:ext uri="{FF2B5EF4-FFF2-40B4-BE49-F238E27FC236}">
                    <a16:creationId xmlns:a16="http://schemas.microsoft.com/office/drawing/2014/main" id="{9A2537C5-B4E2-5479-9BAC-605C1B689FC3}"/>
                  </a:ext>
                </a:extLst>
              </p:cNvPr>
              <p:cNvPicPr/>
              <p:nvPr/>
            </p:nvPicPr>
            <p:blipFill>
              <a:blip r:embed="rId3"/>
              <a:stretch>
                <a:fillRect/>
              </a:stretch>
            </p:blipFill>
            <p:spPr>
              <a:xfrm>
                <a:off x="5243760" y="4767480"/>
                <a:ext cx="19080" cy="19080"/>
              </a:xfrm>
              <a:prstGeom prst="rect">
                <a:avLst/>
              </a:prstGeom>
            </p:spPr>
          </p:pic>
        </mc:Fallback>
      </mc:AlternateContent>
    </p:spTree>
    <p:extLst>
      <p:ext uri="{BB962C8B-B14F-4D97-AF65-F5344CB8AC3E}">
        <p14:creationId xmlns:p14="http://schemas.microsoft.com/office/powerpoint/2010/main" val="50315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4088</TotalTime>
  <Words>6693</Words>
  <Application>Microsoft Office PowerPoint</Application>
  <PresentationFormat>Pokaz na ekranie (16:9)</PresentationFormat>
  <Paragraphs>481</Paragraphs>
  <Slides>115</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115</vt:i4>
      </vt:variant>
    </vt:vector>
  </HeadingPairs>
  <TitlesOfParts>
    <vt:vector size="120" baseType="lpstr">
      <vt:lpstr>Arial</vt:lpstr>
      <vt:lpstr>Calibri</vt:lpstr>
      <vt:lpstr>Courier New</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284</cp:revision>
  <dcterms:created xsi:type="dcterms:W3CDTF">2015-08-12T08:39:11Z</dcterms:created>
  <dcterms:modified xsi:type="dcterms:W3CDTF">2025-09-29T12:12:48Z</dcterms:modified>
</cp:coreProperties>
</file>